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5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Lst>
  <p:sldSz cx="12192000" cy="6858000"/>
  <p:notesSz cx="6858000" cy="9144000"/>
  <p:embeddedFontLst>
    <p:embeddedFont>
      <p:font typeface="Consolas" pitchFamily="49" charset="0"/>
      <p:regular r:id="rId58"/>
      <p:bold r:id="rId59"/>
      <p:italic r:id="rId60"/>
      <p:boldItalic r:id="rId61"/>
    </p:embeddedFont>
    <p:embeddedFont>
      <p:font typeface="Bad Script" charset="0"/>
      <p:regular r:id="rId62"/>
    </p:embeddedFont>
    <p:embeddedFont>
      <p:font typeface="Open Sans" charset="0"/>
      <p:regular r:id="rId63"/>
      <p:bold r:id="rId64"/>
      <p:italic r:id="rId65"/>
      <p:boldItalic r:id="rId66"/>
    </p:embeddedFont>
    <p:embeddedFont>
      <p:font typeface="Georgia" pitchFamily="18" charset="0"/>
      <p:regular r:id="rId67"/>
      <p:bold r:id="rId68"/>
      <p:italic r:id="rId69"/>
      <p:boldItalic r:id="rId70"/>
    </p:embeddedFont>
    <p:embeddedFont>
      <p:font typeface="Calibri" pitchFamily="34" charset="0"/>
      <p:regular r:id="rId71"/>
      <p:bold r:id="rId72"/>
      <p:italic r:id="rId73"/>
      <p:boldItalic r:id="rId7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8" y="-96"/>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6.fntdata"/><Relationship Id="rId68" Type="http://schemas.openxmlformats.org/officeDocument/2006/relationships/font" Target="fonts/font11.fntdata"/><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font" Target="fonts/font9.fntdata"/><Relationship Id="rId74"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font" Target="fonts/font16.fntdata"/><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7.fntdata"/><Relationship Id="rId69" Type="http://schemas.openxmlformats.org/officeDocument/2006/relationships/font" Target="fonts/font12.fntdata"/><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spcAft>
                  <a:spcPts val="0"/>
                </a:spcAft>
                <a:buNone/>
              </a:p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1: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p10: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11: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12: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13: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14: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15: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16: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17: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1" name="Google Shape;371;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77" name="Google Shape;377;p18: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8" name="Google Shape;378;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pPr marL="0" lvl="0" indent="0" algn="r" rtl="0">
                <a:spcBef>
                  <a:spcPts val="0"/>
                </a:spcBef>
                <a:spcAft>
                  <a:spcPts val="0"/>
                </a:spcAft>
                <a:buNone/>
              </a:pPr>
              <a:t>18</a:t>
            </a:fld>
            <a:endParaRPr sz="1200">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19: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8" name="Google Shape;388;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2: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20: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7" name="Google Shape;397;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21: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3" name="Google Shape;40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p22: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3: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6" name="Google Shape;41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p24: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2" name="Google Shape;422;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25: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8" name="Google Shape;428;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p26: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4" name="Google Shape;434;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p27: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1" name="Google Shape;441;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8" name="Google Shape;448;p28: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9" name="Google Shape;449;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29: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7" name="Google Shape;45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7" name="Google Shape;257;p3: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Arial"/>
                <a:ea typeface="Arial"/>
                <a:cs typeface="Arial"/>
                <a:sym typeface="Arial"/>
              </a:rPr>
              <a:pPr marL="0" marR="0" lvl="0" indent="0" algn="r" rtl="0">
                <a:spcBef>
                  <a:spcPts val="0"/>
                </a:spcBef>
                <a:spcAft>
                  <a:spcPts val="0"/>
                </a:spcAft>
                <a:buNone/>
              </a:pPr>
              <a:t>3</a:t>
            </a:fld>
            <a:endParaRPr sz="13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30: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3" name="Google Shape;463;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p31: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2" name="Google Shape;472;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32: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8" name="Google Shape;478;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3" name="Google Shape;483;p33: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4" name="Google Shape;484;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Google Shape;492;p34: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3" name="Google Shape;493;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35: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0" name="Google Shape;500;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36: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6" name="Google Shape;506;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p37: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7" name="Google Shape;517;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2" name="Google Shape;522;p38: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a:solidFill>
                  <a:schemeClr val="dk1"/>
                </a:solidFill>
                <a:latin typeface="Arial"/>
                <a:ea typeface="Arial"/>
                <a:cs typeface="Arial"/>
                <a:sym typeface="Arial"/>
              </a:rPr>
              <a:t>The first step, creating a team to lead a culture of security, will be especially important for healthcare organizations as they create and implement workforce training measures. For example, this step can include designating a security officer.</a:t>
            </a:r>
            <a:endParaRPr/>
          </a:p>
          <a:p>
            <a:pPr marL="0" lvl="0" indent="0" algn="l" rtl="0">
              <a:spcBef>
                <a:spcPts val="0"/>
              </a:spcBef>
              <a:spcAft>
                <a:spcPts val="0"/>
              </a:spcAft>
              <a:buNone/>
            </a:pPr>
            <a:r>
              <a:rPr lang="en-US" sz="1200" b="0" i="0">
                <a:solidFill>
                  <a:schemeClr val="dk1"/>
                </a:solidFill>
                <a:latin typeface="Arial"/>
                <a:ea typeface="Arial"/>
                <a:cs typeface="Arial"/>
                <a:sym typeface="Arial"/>
              </a:rPr>
              <a:t>“Your security officer will be responsible for developing and maintaining your security practices to meet HIPAA requirements,” the ONC guide explains. “This person could be part of your EHR adoption team and should be able to work effectively with others.”</a:t>
            </a:r>
            <a:endParaRPr/>
          </a:p>
          <a:p>
            <a:pPr marL="0" lvl="0" indent="0" algn="l" rtl="0">
              <a:spcBef>
                <a:spcPts val="0"/>
              </a:spcBef>
              <a:spcAft>
                <a:spcPts val="0"/>
              </a:spcAft>
              <a:buNone/>
            </a:pPr>
            <a:r>
              <a:rPr lang="en-US" sz="1200" b="0" i="0">
                <a:solidFill>
                  <a:schemeClr val="dk1"/>
                </a:solidFill>
                <a:latin typeface="Arial"/>
                <a:ea typeface="Arial"/>
                <a:cs typeface="Arial"/>
                <a:sym typeface="Arial"/>
              </a:rPr>
              <a:t>The first step also discusses how organizations should promote a culture of protecting patient privacy and securing patient information. ONC advised that an organization’s culture do the following:</a:t>
            </a:r>
            <a:endParaRPr/>
          </a:p>
          <a:p>
            <a:pPr marL="0" lvl="0" indent="0" algn="l" rtl="0">
              <a:spcBef>
                <a:spcPts val="0"/>
              </a:spcBef>
              <a:spcAft>
                <a:spcPts val="0"/>
              </a:spcAft>
              <a:buNone/>
            </a:pPr>
            <a:r>
              <a:rPr lang="en-US" sz="1200" b="0" i="0">
                <a:solidFill>
                  <a:schemeClr val="dk1"/>
                </a:solidFill>
                <a:latin typeface="Arial"/>
                <a:ea typeface="Arial"/>
                <a:cs typeface="Arial"/>
                <a:sym typeface="Arial"/>
              </a:rPr>
              <a:t>Consistently communicate your expectations that all members of your workforce protect patients’ health information</a:t>
            </a:r>
            <a:endParaRPr/>
          </a:p>
          <a:p>
            <a:pPr marL="0" lvl="0" indent="0" algn="l" rtl="0">
              <a:spcBef>
                <a:spcPts val="0"/>
              </a:spcBef>
              <a:spcAft>
                <a:spcPts val="0"/>
              </a:spcAft>
              <a:buNone/>
            </a:pPr>
            <a:r>
              <a:rPr lang="en-US" sz="1200" b="0" i="0">
                <a:solidFill>
                  <a:schemeClr val="dk1"/>
                </a:solidFill>
                <a:latin typeface="Arial"/>
                <a:ea typeface="Arial"/>
                <a:cs typeface="Arial"/>
                <a:sym typeface="Arial"/>
              </a:rPr>
              <a:t>Guide your workforce’s efforts to comply with, implement, and enforce your privacy and security policies and procedures</a:t>
            </a:r>
            <a:endParaRPr/>
          </a:p>
          <a:p>
            <a:pPr marL="0" lvl="0" indent="0" algn="l" rtl="0">
              <a:spcBef>
                <a:spcPts val="0"/>
              </a:spcBef>
              <a:spcAft>
                <a:spcPts val="0"/>
              </a:spcAft>
              <a:buNone/>
            </a:pPr>
            <a:r>
              <a:rPr lang="en-US" sz="1200" b="0" i="0">
                <a:solidFill>
                  <a:schemeClr val="dk1"/>
                </a:solidFill>
                <a:latin typeface="Arial"/>
                <a:ea typeface="Arial"/>
                <a:cs typeface="Arial"/>
                <a:sym typeface="Arial"/>
              </a:rPr>
              <a:t>Remind staff why securing patient information is important to patients and the medical practice</a:t>
            </a:r>
            <a:endParaRPr/>
          </a:p>
          <a:p>
            <a:pPr marL="0" lvl="0" indent="0" algn="l" rtl="0">
              <a:spcBef>
                <a:spcPts val="0"/>
              </a:spcBef>
              <a:spcAft>
                <a:spcPts val="0"/>
              </a:spcAft>
              <a:buNone/>
            </a:pPr>
            <a:endParaRPr/>
          </a:p>
        </p:txBody>
      </p:sp>
      <p:sp>
        <p:nvSpPr>
          <p:cNvPr id="523" name="Google Shape;523;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0" name="Google Shape;530;p39: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1" name="Google Shape;531;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4: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a:solidFill>
                  <a:schemeClr val="dk1"/>
                </a:solidFill>
                <a:latin typeface="Arial"/>
                <a:ea typeface="Arial"/>
                <a:cs typeface="Arial"/>
                <a:sym typeface="Arial"/>
              </a:rPr>
              <a:t>In addition to requesting broad input on the HIPAA Rules, the RFI also seeks comments on specific areas of the HIPAA Privacy Rule, including:</a:t>
            </a:r>
            <a:endParaRPr/>
          </a:p>
          <a:p>
            <a:pPr marL="0" lvl="0" indent="0" algn="l" rtl="0">
              <a:spcBef>
                <a:spcPts val="0"/>
              </a:spcBef>
              <a:spcAft>
                <a:spcPts val="0"/>
              </a:spcAft>
              <a:buNone/>
            </a:pPr>
            <a:r>
              <a:rPr lang="en-US" sz="1200" b="0" i="0">
                <a:solidFill>
                  <a:schemeClr val="dk1"/>
                </a:solidFill>
                <a:latin typeface="Arial"/>
                <a:ea typeface="Arial"/>
                <a:cs typeface="Arial"/>
                <a:sym typeface="Arial"/>
              </a:rPr>
              <a:t>Encouraging information-sharing for treatment and care coordination</a:t>
            </a:r>
            <a:endParaRPr/>
          </a:p>
          <a:p>
            <a:pPr marL="0" lvl="0" indent="0" algn="l" rtl="0">
              <a:spcBef>
                <a:spcPts val="0"/>
              </a:spcBef>
              <a:spcAft>
                <a:spcPts val="0"/>
              </a:spcAft>
              <a:buNone/>
            </a:pPr>
            <a:r>
              <a:rPr lang="en-US" sz="1200" b="0" i="0">
                <a:solidFill>
                  <a:schemeClr val="dk1"/>
                </a:solidFill>
                <a:latin typeface="Arial"/>
                <a:ea typeface="Arial"/>
                <a:cs typeface="Arial"/>
                <a:sym typeface="Arial"/>
              </a:rPr>
              <a:t>Facilitating parental involvement in care</a:t>
            </a:r>
            <a:endParaRPr/>
          </a:p>
          <a:p>
            <a:pPr marL="0" lvl="0" indent="0" algn="l" rtl="0">
              <a:spcBef>
                <a:spcPts val="0"/>
              </a:spcBef>
              <a:spcAft>
                <a:spcPts val="0"/>
              </a:spcAft>
              <a:buNone/>
            </a:pPr>
            <a:r>
              <a:rPr lang="en-US" sz="1200" b="0" i="0">
                <a:solidFill>
                  <a:schemeClr val="dk1"/>
                </a:solidFill>
                <a:latin typeface="Arial"/>
                <a:ea typeface="Arial"/>
                <a:cs typeface="Arial"/>
                <a:sym typeface="Arial"/>
              </a:rPr>
              <a:t>Addressing the opioid crisis and serious mental illness</a:t>
            </a:r>
            <a:endParaRPr/>
          </a:p>
          <a:p>
            <a:pPr marL="0" lvl="0" indent="0" algn="l" rtl="0">
              <a:spcBef>
                <a:spcPts val="0"/>
              </a:spcBef>
              <a:spcAft>
                <a:spcPts val="0"/>
              </a:spcAft>
              <a:buNone/>
            </a:pPr>
            <a:r>
              <a:rPr lang="en-US" sz="1200" b="0" i="0">
                <a:solidFill>
                  <a:schemeClr val="dk1"/>
                </a:solidFill>
                <a:latin typeface="Arial"/>
                <a:ea typeface="Arial"/>
                <a:cs typeface="Arial"/>
                <a:sym typeface="Arial"/>
              </a:rPr>
              <a:t>Accounting for disclosures of PHI for treatment, payment, and health care operations as required by the HITECH Act</a:t>
            </a:r>
            <a:endParaRPr/>
          </a:p>
          <a:p>
            <a:pPr marL="0" lvl="0" indent="0" algn="l" rtl="0">
              <a:spcBef>
                <a:spcPts val="0"/>
              </a:spcBef>
              <a:spcAft>
                <a:spcPts val="0"/>
              </a:spcAft>
              <a:buNone/>
            </a:pPr>
            <a:r>
              <a:rPr lang="en-US" sz="1200" b="0" i="0">
                <a:solidFill>
                  <a:schemeClr val="dk1"/>
                </a:solidFill>
                <a:latin typeface="Arial"/>
                <a:ea typeface="Arial"/>
                <a:cs typeface="Arial"/>
                <a:sym typeface="Arial"/>
              </a:rPr>
              <a:t>Changing the current requirement for certain providers to make a good faith effort to obtain an acknowledgment of receipt of the Notice of Privacy Practices</a:t>
            </a:r>
            <a:endParaRPr/>
          </a:p>
          <a:p>
            <a:pPr marL="0" lvl="0" indent="0" algn="l" rtl="0">
              <a:spcBef>
                <a:spcPts val="0"/>
              </a:spcBef>
              <a:spcAft>
                <a:spcPts val="0"/>
              </a:spcAft>
              <a:buNone/>
            </a:pPr>
            <a:endParaRPr/>
          </a:p>
        </p:txBody>
      </p:sp>
      <p:sp>
        <p:nvSpPr>
          <p:cNvPr id="282" name="Google Shape;28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7" name="Google Shape;537;p40: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8" name="Google Shape;538;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41: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5" name="Google Shape;545;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42: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1" name="Google Shape;551;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43: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0" name="Google Shape;560;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5" name="Google Shape;565;p44: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6" name="Google Shape;566;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2" name="Google Shape;572;p45: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3" name="Google Shape;573;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p46: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1" name="Google Shape;581;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9" name="Google Shape;589;p47: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0" name="Google Shape;590;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5" name="Google Shape;595;p48: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6" name="Google Shape;596;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3" name="Google Shape;603;p49: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4" name="Google Shape;604;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5: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0" name="Google Shape;610;p50: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1" name="Google Shape;611;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51: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7" name="Google Shape;617;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6" name="Google Shape;626;p52: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7" name="Google Shape;627;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53: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3" name="Google Shape;633;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54: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8" name="Google Shape;638;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55: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3" name="Google Shape;643;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6: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7: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8: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9: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6"/>
        <p:cNvGrpSpPr/>
        <p:nvPr/>
      </p:nvGrpSpPr>
      <p:grpSpPr>
        <a:xfrm>
          <a:off x="0" y="0"/>
          <a:ext cx="0" cy="0"/>
          <a:chOff x="0" y="0"/>
          <a:chExt cx="0" cy="0"/>
        </a:xfrm>
      </p:grpSpPr>
      <p:sp>
        <p:nvSpPr>
          <p:cNvPr id="17" name="Google Shape;17;p2"/>
          <p:cNvSpPr txBox="1">
            <a:spLocks noGrp="1"/>
          </p:cNvSpPr>
          <p:nvPr>
            <p:ph type="dt" idx="10"/>
          </p:nvPr>
        </p:nvSpPr>
        <p:spPr>
          <a:xfrm>
            <a:off x="9294042" y="6289679"/>
            <a:ext cx="965946" cy="22243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10665311" y="6289679"/>
            <a:ext cx="918882" cy="22243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19" name="Google Shape;19;p2"/>
          <p:cNvPicPr preferRelativeResize="0"/>
          <p:nvPr/>
        </p:nvPicPr>
        <p:blipFill rotWithShape="1">
          <a:blip r:embed="rId2">
            <a:alphaModFix/>
          </a:blip>
          <a:srcRect/>
          <a:stretch/>
        </p:blipFill>
        <p:spPr>
          <a:xfrm>
            <a:off x="415719" y="6033646"/>
            <a:ext cx="1993396" cy="512065"/>
          </a:xfrm>
          <a:prstGeom prst="rect">
            <a:avLst/>
          </a:prstGeom>
          <a:noFill/>
          <a:ln>
            <a:noFill/>
          </a:ln>
        </p:spPr>
      </p:pic>
      <p:cxnSp>
        <p:nvCxnSpPr>
          <p:cNvPr id="20" name="Google Shape;20;p2"/>
          <p:cNvCxnSpPr/>
          <p:nvPr/>
        </p:nvCxnSpPr>
        <p:spPr>
          <a:xfrm>
            <a:off x="611393" y="5916706"/>
            <a:ext cx="10972800" cy="0"/>
          </a:xfrm>
          <a:prstGeom prst="straightConnector1">
            <a:avLst/>
          </a:prstGeom>
          <a:noFill/>
          <a:ln w="12700" cap="flat" cmpd="sng">
            <a:solidFill>
              <a:schemeClr val="accent1"/>
            </a:solidFill>
            <a:prstDash val="solid"/>
            <a:miter lim="800000"/>
            <a:headEnd type="none" w="sm" len="sm"/>
            <a:tailEnd type="none" w="sm" len="sm"/>
          </a:ln>
        </p:spPr>
      </p:cxnSp>
    </p:spTree>
  </p:cSld>
  <p:clrMapOvr>
    <a:masterClrMapping/>
  </p:clrMapOvr>
  <mc:AlternateContent xmlns:mc="http://schemas.openxmlformats.org/markup-compatibility/2006">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bg>
      <p:bgPr>
        <a:gradFill>
          <a:gsLst>
            <a:gs pos="0">
              <a:schemeClr val="accent1"/>
            </a:gs>
            <a:gs pos="100000">
              <a:srgbClr val="158AB7"/>
            </a:gs>
          </a:gsLst>
          <a:path path="circle">
            <a:fillToRect l="50000" t="50000" r="50000" b="50000"/>
          </a:path>
          <a:tileRect/>
        </a:gradFill>
        <a:effectLst/>
      </p:bgPr>
    </p:bg>
    <p:spTree>
      <p:nvGrpSpPr>
        <p:cNvPr id="1" name="Shape 172"/>
        <p:cNvGrpSpPr/>
        <p:nvPr/>
      </p:nvGrpSpPr>
      <p:grpSpPr>
        <a:xfrm>
          <a:off x="0" y="0"/>
          <a:ext cx="0" cy="0"/>
          <a:chOff x="0" y="0"/>
          <a:chExt cx="0" cy="0"/>
        </a:xfrm>
      </p:grpSpPr>
      <p:grpSp>
        <p:nvGrpSpPr>
          <p:cNvPr id="173" name="Google Shape;173;p11"/>
          <p:cNvGrpSpPr/>
          <p:nvPr/>
        </p:nvGrpSpPr>
        <p:grpSpPr>
          <a:xfrm>
            <a:off x="-1" y="0"/>
            <a:ext cx="12192002" cy="6858000"/>
            <a:chOff x="-1" y="0"/>
            <a:chExt cx="12192002" cy="6858000"/>
          </a:xfrm>
        </p:grpSpPr>
        <p:cxnSp>
          <p:nvCxnSpPr>
            <p:cNvPr id="174" name="Google Shape;174;p11"/>
            <p:cNvCxnSpPr/>
            <p:nvPr/>
          </p:nvCxnSpPr>
          <p:spPr>
            <a:xfrm>
              <a:off x="610194" y="0"/>
              <a:ext cx="0"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75" name="Google Shape;175;p11"/>
            <p:cNvCxnSpPr/>
            <p:nvPr/>
          </p:nvCxnSpPr>
          <p:spPr>
            <a:xfrm>
              <a:off x="1829332" y="0"/>
              <a:ext cx="0"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76" name="Google Shape;176;p11"/>
            <p:cNvCxnSpPr/>
            <p:nvPr/>
          </p:nvCxnSpPr>
          <p:spPr>
            <a:xfrm>
              <a:off x="3048470" y="0"/>
              <a:ext cx="0"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77" name="Google Shape;177;p11"/>
            <p:cNvCxnSpPr/>
            <p:nvPr/>
          </p:nvCxnSpPr>
          <p:spPr>
            <a:xfrm>
              <a:off x="4267608" y="0"/>
              <a:ext cx="0"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78" name="Google Shape;178;p11"/>
            <p:cNvCxnSpPr/>
            <p:nvPr/>
          </p:nvCxnSpPr>
          <p:spPr>
            <a:xfrm>
              <a:off x="5486746" y="0"/>
              <a:ext cx="0"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79" name="Google Shape;179;p11"/>
            <p:cNvCxnSpPr/>
            <p:nvPr/>
          </p:nvCxnSpPr>
          <p:spPr>
            <a:xfrm>
              <a:off x="6705884" y="0"/>
              <a:ext cx="0"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80" name="Google Shape;180;p11"/>
            <p:cNvCxnSpPr/>
            <p:nvPr/>
          </p:nvCxnSpPr>
          <p:spPr>
            <a:xfrm>
              <a:off x="7925022" y="0"/>
              <a:ext cx="0"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81" name="Google Shape;181;p11"/>
            <p:cNvCxnSpPr/>
            <p:nvPr/>
          </p:nvCxnSpPr>
          <p:spPr>
            <a:xfrm>
              <a:off x="9144160" y="0"/>
              <a:ext cx="0"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82" name="Google Shape;182;p11"/>
            <p:cNvCxnSpPr/>
            <p:nvPr/>
          </p:nvCxnSpPr>
          <p:spPr>
            <a:xfrm>
              <a:off x="10363298" y="0"/>
              <a:ext cx="0"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83" name="Google Shape;183;p11"/>
            <p:cNvCxnSpPr/>
            <p:nvPr/>
          </p:nvCxnSpPr>
          <p:spPr>
            <a:xfrm>
              <a:off x="11582436" y="0"/>
              <a:ext cx="0"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84" name="Google Shape;184;p11"/>
            <p:cNvCxnSpPr/>
            <p:nvPr/>
          </p:nvCxnSpPr>
          <p:spPr>
            <a:xfrm>
              <a:off x="2819" y="386485"/>
              <a:ext cx="12188952" cy="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85" name="Google Shape;185;p11"/>
            <p:cNvCxnSpPr/>
            <p:nvPr/>
          </p:nvCxnSpPr>
          <p:spPr>
            <a:xfrm>
              <a:off x="2819" y="1611181"/>
              <a:ext cx="12188952" cy="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86" name="Google Shape;186;p11"/>
            <p:cNvCxnSpPr/>
            <p:nvPr/>
          </p:nvCxnSpPr>
          <p:spPr>
            <a:xfrm>
              <a:off x="2819" y="2835877"/>
              <a:ext cx="12188952" cy="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87" name="Google Shape;187;p11"/>
            <p:cNvCxnSpPr/>
            <p:nvPr/>
          </p:nvCxnSpPr>
          <p:spPr>
            <a:xfrm>
              <a:off x="2819" y="4060573"/>
              <a:ext cx="12188952" cy="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88" name="Google Shape;188;p11"/>
            <p:cNvCxnSpPr/>
            <p:nvPr/>
          </p:nvCxnSpPr>
          <p:spPr>
            <a:xfrm>
              <a:off x="2819" y="5285269"/>
              <a:ext cx="12188952" cy="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89" name="Google Shape;189;p11"/>
            <p:cNvCxnSpPr/>
            <p:nvPr/>
          </p:nvCxnSpPr>
          <p:spPr>
            <a:xfrm>
              <a:off x="2819" y="6509965"/>
              <a:ext cx="12188952" cy="0"/>
            </a:xfrm>
            <a:prstGeom prst="straightConnector1">
              <a:avLst/>
            </a:prstGeom>
            <a:noFill/>
            <a:ln w="9525" cap="flat" cmpd="sng">
              <a:solidFill>
                <a:srgbClr val="1482AB">
                  <a:alpha val="24705"/>
                </a:srgbClr>
              </a:solidFill>
              <a:prstDash val="solid"/>
              <a:miter lim="800000"/>
              <a:headEnd type="none" w="sm" len="sm"/>
              <a:tailEnd type="none" w="sm" len="sm"/>
            </a:ln>
          </p:spPr>
        </p:cxnSp>
        <p:grpSp>
          <p:nvGrpSpPr>
            <p:cNvPr id="190" name="Google Shape;190;p11"/>
            <p:cNvGrpSpPr/>
            <p:nvPr/>
          </p:nvGrpSpPr>
          <p:grpSpPr>
            <a:xfrm>
              <a:off x="-1" y="0"/>
              <a:ext cx="12192001" cy="6858000"/>
              <a:chOff x="-1" y="0"/>
              <a:chExt cx="12192001" cy="6858000"/>
            </a:xfrm>
          </p:grpSpPr>
          <p:cxnSp>
            <p:nvCxnSpPr>
              <p:cNvPr id="191" name="Google Shape;191;p11"/>
              <p:cNvCxnSpPr/>
              <p:nvPr/>
            </p:nvCxnSpPr>
            <p:spPr>
              <a:xfrm>
                <a:off x="225425" y="0"/>
                <a:ext cx="6815931"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92" name="Google Shape;192;p11"/>
              <p:cNvCxnSpPr/>
              <p:nvPr/>
            </p:nvCxnSpPr>
            <p:spPr>
              <a:xfrm>
                <a:off x="1449154" y="0"/>
                <a:ext cx="6815931"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93" name="Google Shape;193;p11"/>
              <p:cNvCxnSpPr/>
              <p:nvPr/>
            </p:nvCxnSpPr>
            <p:spPr>
              <a:xfrm>
                <a:off x="2665982" y="0"/>
                <a:ext cx="6815931"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94" name="Google Shape;194;p11"/>
              <p:cNvCxnSpPr/>
              <p:nvPr/>
            </p:nvCxnSpPr>
            <p:spPr>
              <a:xfrm>
                <a:off x="3885119" y="0"/>
                <a:ext cx="6815931"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95" name="Google Shape;195;p11"/>
              <p:cNvCxnSpPr/>
              <p:nvPr/>
            </p:nvCxnSpPr>
            <p:spPr>
              <a:xfrm>
                <a:off x="5106502" y="0"/>
                <a:ext cx="6815931" cy="6858000"/>
              </a:xfrm>
              <a:prstGeom prst="straightConnector1">
                <a:avLst/>
              </a:prstGeom>
              <a:noFill/>
              <a:ln w="9525" cap="flat" cmpd="sng">
                <a:solidFill>
                  <a:srgbClr val="1482AB">
                    <a:alpha val="24705"/>
                  </a:srgbClr>
                </a:solidFill>
                <a:prstDash val="solid"/>
                <a:miter lim="800000"/>
                <a:headEnd type="none" w="sm" len="sm"/>
                <a:tailEnd type="none" w="sm" len="sm"/>
              </a:ln>
            </p:spPr>
          </p:cxnSp>
          <p:grpSp>
            <p:nvGrpSpPr>
              <p:cNvPr id="196" name="Google Shape;196;p11"/>
              <p:cNvGrpSpPr/>
              <p:nvPr/>
            </p:nvGrpSpPr>
            <p:grpSpPr>
              <a:xfrm>
                <a:off x="6327885" y="0"/>
                <a:ext cx="5864115" cy="5898673"/>
                <a:chOff x="6327885" y="0"/>
                <a:chExt cx="5864115" cy="5898673"/>
              </a:xfrm>
            </p:grpSpPr>
            <p:cxnSp>
              <p:nvCxnSpPr>
                <p:cNvPr id="197" name="Google Shape;197;p11"/>
                <p:cNvCxnSpPr/>
                <p:nvPr/>
              </p:nvCxnSpPr>
              <p:spPr>
                <a:xfrm>
                  <a:off x="6327885" y="0"/>
                  <a:ext cx="5864115" cy="5898673"/>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98" name="Google Shape;198;p11"/>
                <p:cNvCxnSpPr/>
                <p:nvPr/>
              </p:nvCxnSpPr>
              <p:spPr>
                <a:xfrm>
                  <a:off x="7549268" y="0"/>
                  <a:ext cx="4642732" cy="4672425"/>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99" name="Google Shape;199;p11"/>
                <p:cNvCxnSpPr/>
                <p:nvPr/>
              </p:nvCxnSpPr>
              <p:spPr>
                <a:xfrm>
                  <a:off x="8772997" y="0"/>
                  <a:ext cx="3419003" cy="3456749"/>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200" name="Google Shape;200;p11"/>
                <p:cNvCxnSpPr/>
                <p:nvPr/>
              </p:nvCxnSpPr>
              <p:spPr>
                <a:xfrm>
                  <a:off x="9982200" y="0"/>
                  <a:ext cx="2209800" cy="2226469"/>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201" name="Google Shape;201;p11"/>
                <p:cNvCxnSpPr/>
                <p:nvPr/>
              </p:nvCxnSpPr>
              <p:spPr>
                <a:xfrm>
                  <a:off x="11199019" y="0"/>
                  <a:ext cx="992981" cy="1002506"/>
                </a:xfrm>
                <a:prstGeom prst="straightConnector1">
                  <a:avLst/>
                </a:prstGeom>
                <a:noFill/>
                <a:ln w="9525" cap="flat" cmpd="sng">
                  <a:solidFill>
                    <a:srgbClr val="1482AB">
                      <a:alpha val="24705"/>
                    </a:srgbClr>
                  </a:solidFill>
                  <a:prstDash val="solid"/>
                  <a:miter lim="800000"/>
                  <a:headEnd type="none" w="sm" len="sm"/>
                  <a:tailEnd type="none" w="sm" len="sm"/>
                </a:ln>
              </p:spPr>
            </p:cxnSp>
          </p:grpSp>
          <p:cxnSp>
            <p:nvCxnSpPr>
              <p:cNvPr id="202" name="Google Shape;202;p11"/>
              <p:cNvCxnSpPr/>
              <p:nvPr/>
            </p:nvCxnSpPr>
            <p:spPr>
              <a:xfrm rot="10800000">
                <a:off x="-1" y="1012053"/>
                <a:ext cx="5828811" cy="5845945"/>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203" name="Google Shape;203;p11"/>
              <p:cNvCxnSpPr/>
              <p:nvPr/>
            </p:nvCxnSpPr>
            <p:spPr>
              <a:xfrm rot="10800000">
                <a:off x="-1" y="2227340"/>
                <a:ext cx="4614781" cy="4630658"/>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204" name="Google Shape;204;p11"/>
              <p:cNvCxnSpPr/>
              <p:nvPr/>
            </p:nvCxnSpPr>
            <p:spPr>
              <a:xfrm rot="10800000">
                <a:off x="-1" y="3432149"/>
                <a:ext cx="3398419" cy="3425849"/>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205" name="Google Shape;205;p11"/>
              <p:cNvCxnSpPr/>
              <p:nvPr/>
            </p:nvCxnSpPr>
            <p:spPr>
              <a:xfrm rot="10800000">
                <a:off x="-1" y="4651431"/>
                <a:ext cx="2196496" cy="2206567"/>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206" name="Google Shape;206;p11"/>
              <p:cNvCxnSpPr/>
              <p:nvPr/>
            </p:nvCxnSpPr>
            <p:spPr>
              <a:xfrm rot="10800000">
                <a:off x="-1" y="5864453"/>
                <a:ext cx="987003" cy="993545"/>
              </a:xfrm>
              <a:prstGeom prst="straightConnector1">
                <a:avLst/>
              </a:prstGeom>
              <a:noFill/>
              <a:ln w="9525" cap="flat" cmpd="sng">
                <a:solidFill>
                  <a:srgbClr val="1482AB">
                    <a:alpha val="24705"/>
                  </a:srgbClr>
                </a:solidFill>
                <a:prstDash val="solid"/>
                <a:miter lim="800000"/>
                <a:headEnd type="none" w="sm" len="sm"/>
                <a:tailEnd type="none" w="sm" len="sm"/>
              </a:ln>
            </p:spPr>
          </p:cxnSp>
        </p:grpSp>
        <p:grpSp>
          <p:nvGrpSpPr>
            <p:cNvPr id="207" name="Google Shape;207;p11"/>
            <p:cNvGrpSpPr/>
            <p:nvPr/>
          </p:nvGrpSpPr>
          <p:grpSpPr>
            <a:xfrm flipH="1">
              <a:off x="0" y="0"/>
              <a:ext cx="12192001" cy="6858000"/>
              <a:chOff x="-1" y="0"/>
              <a:chExt cx="12192001" cy="6858000"/>
            </a:xfrm>
          </p:grpSpPr>
          <p:cxnSp>
            <p:nvCxnSpPr>
              <p:cNvPr id="208" name="Google Shape;208;p11"/>
              <p:cNvCxnSpPr/>
              <p:nvPr/>
            </p:nvCxnSpPr>
            <p:spPr>
              <a:xfrm>
                <a:off x="225425" y="0"/>
                <a:ext cx="6815931"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209" name="Google Shape;209;p11"/>
              <p:cNvCxnSpPr/>
              <p:nvPr/>
            </p:nvCxnSpPr>
            <p:spPr>
              <a:xfrm>
                <a:off x="1449154" y="0"/>
                <a:ext cx="6815931"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210" name="Google Shape;210;p11"/>
              <p:cNvCxnSpPr/>
              <p:nvPr/>
            </p:nvCxnSpPr>
            <p:spPr>
              <a:xfrm>
                <a:off x="2665982" y="0"/>
                <a:ext cx="6815931"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211" name="Google Shape;211;p11"/>
              <p:cNvCxnSpPr/>
              <p:nvPr/>
            </p:nvCxnSpPr>
            <p:spPr>
              <a:xfrm>
                <a:off x="3885119" y="0"/>
                <a:ext cx="6815931"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212" name="Google Shape;212;p11"/>
              <p:cNvCxnSpPr/>
              <p:nvPr/>
            </p:nvCxnSpPr>
            <p:spPr>
              <a:xfrm>
                <a:off x="5150644" y="0"/>
                <a:ext cx="6815931" cy="6858000"/>
              </a:xfrm>
              <a:prstGeom prst="straightConnector1">
                <a:avLst/>
              </a:prstGeom>
              <a:noFill/>
              <a:ln w="9525" cap="flat" cmpd="sng">
                <a:solidFill>
                  <a:srgbClr val="1482AB">
                    <a:alpha val="24705"/>
                  </a:srgbClr>
                </a:solidFill>
                <a:prstDash val="solid"/>
                <a:miter lim="800000"/>
                <a:headEnd type="none" w="sm" len="sm"/>
                <a:tailEnd type="none" w="sm" len="sm"/>
              </a:ln>
            </p:spPr>
          </p:cxnSp>
          <p:grpSp>
            <p:nvGrpSpPr>
              <p:cNvPr id="213" name="Google Shape;213;p11"/>
              <p:cNvGrpSpPr/>
              <p:nvPr/>
            </p:nvGrpSpPr>
            <p:grpSpPr>
              <a:xfrm>
                <a:off x="6327885" y="0"/>
                <a:ext cx="5864115" cy="5898673"/>
                <a:chOff x="6327885" y="0"/>
                <a:chExt cx="5864115" cy="5898673"/>
              </a:xfrm>
            </p:grpSpPr>
            <p:cxnSp>
              <p:nvCxnSpPr>
                <p:cNvPr id="214" name="Google Shape;214;p11"/>
                <p:cNvCxnSpPr/>
                <p:nvPr/>
              </p:nvCxnSpPr>
              <p:spPr>
                <a:xfrm>
                  <a:off x="6327885" y="0"/>
                  <a:ext cx="5864115" cy="5898673"/>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215" name="Google Shape;215;p11"/>
                <p:cNvCxnSpPr/>
                <p:nvPr/>
              </p:nvCxnSpPr>
              <p:spPr>
                <a:xfrm>
                  <a:off x="7549268" y="0"/>
                  <a:ext cx="4642732" cy="4672425"/>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216" name="Google Shape;216;p11"/>
                <p:cNvCxnSpPr/>
                <p:nvPr/>
              </p:nvCxnSpPr>
              <p:spPr>
                <a:xfrm>
                  <a:off x="8772997" y="0"/>
                  <a:ext cx="3419003" cy="3456749"/>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217" name="Google Shape;217;p11"/>
                <p:cNvCxnSpPr/>
                <p:nvPr/>
              </p:nvCxnSpPr>
              <p:spPr>
                <a:xfrm>
                  <a:off x="9982200" y="0"/>
                  <a:ext cx="2209800" cy="2226469"/>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218" name="Google Shape;218;p11"/>
                <p:cNvCxnSpPr/>
                <p:nvPr/>
              </p:nvCxnSpPr>
              <p:spPr>
                <a:xfrm>
                  <a:off x="11199019" y="0"/>
                  <a:ext cx="992981" cy="1002506"/>
                </a:xfrm>
                <a:prstGeom prst="straightConnector1">
                  <a:avLst/>
                </a:prstGeom>
                <a:noFill/>
                <a:ln w="9525" cap="flat" cmpd="sng">
                  <a:solidFill>
                    <a:srgbClr val="1482AB">
                      <a:alpha val="24705"/>
                    </a:srgbClr>
                  </a:solidFill>
                  <a:prstDash val="solid"/>
                  <a:miter lim="800000"/>
                  <a:headEnd type="none" w="sm" len="sm"/>
                  <a:tailEnd type="none" w="sm" len="sm"/>
                </a:ln>
              </p:spPr>
            </p:cxnSp>
          </p:grpSp>
          <p:cxnSp>
            <p:nvCxnSpPr>
              <p:cNvPr id="219" name="Google Shape;219;p11"/>
              <p:cNvCxnSpPr/>
              <p:nvPr/>
            </p:nvCxnSpPr>
            <p:spPr>
              <a:xfrm rot="10800000">
                <a:off x="-1" y="1012053"/>
                <a:ext cx="5828811" cy="5845945"/>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220" name="Google Shape;220;p11"/>
              <p:cNvCxnSpPr/>
              <p:nvPr/>
            </p:nvCxnSpPr>
            <p:spPr>
              <a:xfrm rot="10800000">
                <a:off x="-1" y="2227340"/>
                <a:ext cx="4614781" cy="4630658"/>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221" name="Google Shape;221;p11"/>
              <p:cNvCxnSpPr/>
              <p:nvPr/>
            </p:nvCxnSpPr>
            <p:spPr>
              <a:xfrm rot="10800000">
                <a:off x="-1" y="3432149"/>
                <a:ext cx="3398419" cy="3425849"/>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222" name="Google Shape;222;p11"/>
              <p:cNvCxnSpPr/>
              <p:nvPr/>
            </p:nvCxnSpPr>
            <p:spPr>
              <a:xfrm rot="10800000">
                <a:off x="-1" y="4651431"/>
                <a:ext cx="2196496" cy="2206567"/>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223" name="Google Shape;223;p11"/>
              <p:cNvCxnSpPr/>
              <p:nvPr/>
            </p:nvCxnSpPr>
            <p:spPr>
              <a:xfrm rot="10800000">
                <a:off x="-1" y="5864453"/>
                <a:ext cx="987003" cy="993545"/>
              </a:xfrm>
              <a:prstGeom prst="straightConnector1">
                <a:avLst/>
              </a:prstGeom>
              <a:noFill/>
              <a:ln w="9525" cap="flat" cmpd="sng">
                <a:solidFill>
                  <a:srgbClr val="1482AB">
                    <a:alpha val="24705"/>
                  </a:srgbClr>
                </a:solidFill>
                <a:prstDash val="solid"/>
                <a:miter lim="800000"/>
                <a:headEnd type="none" w="sm" len="sm"/>
                <a:tailEnd type="none" w="sm" len="sm"/>
              </a:ln>
            </p:spPr>
          </p:cxnSp>
        </p:grpSp>
      </p:grpSp>
      <p:sp>
        <p:nvSpPr>
          <p:cNvPr id="224" name="Google Shape;224;p11"/>
          <p:cNvSpPr/>
          <p:nvPr/>
        </p:nvSpPr>
        <p:spPr>
          <a:xfrm>
            <a:off x="0" y="0"/>
            <a:ext cx="7315200" cy="6858000"/>
          </a:xfrm>
          <a:prstGeom prst="rect">
            <a:avLst/>
          </a:prstGeom>
          <a:gradFill>
            <a:gsLst>
              <a:gs pos="0">
                <a:schemeClr val="lt1"/>
              </a:gs>
              <a:gs pos="69000">
                <a:schemeClr val="lt1"/>
              </a:gs>
              <a:gs pos="100000">
                <a:srgbClr val="F2F2F2"/>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5" name="Google Shape;225;p11"/>
          <p:cNvSpPr>
            <a:spLocks noGrp="1"/>
          </p:cNvSpPr>
          <p:nvPr>
            <p:ph type="pic" idx="2"/>
          </p:nvPr>
        </p:nvSpPr>
        <p:spPr>
          <a:xfrm>
            <a:off x="4412" y="-159"/>
            <a:ext cx="7315200" cy="6858000"/>
          </a:xfrm>
          <a:prstGeom prst="rect">
            <a:avLst/>
          </a:prstGeom>
          <a:noFill/>
          <a:ln>
            <a:noFill/>
          </a:ln>
        </p:spPr>
        <p:txBody>
          <a:bodyPr spcFirstLastPara="1" wrap="square" lIns="91425" tIns="457200" rIns="91425" bIns="45700" anchor="t" anchorCtr="0">
            <a:noAutofit/>
          </a:bodyPr>
          <a:lstStyle>
            <a:lvl1pPr marR="0" lvl="0" algn="ctr" rtl="0">
              <a:lnSpc>
                <a:spcPct val="90000"/>
              </a:lnSpc>
              <a:spcBef>
                <a:spcPts val="18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1pPr>
            <a:lvl2pPr marR="0" lvl="1" algn="l" rtl="0">
              <a:lnSpc>
                <a:spcPct val="90000"/>
              </a:lnSpc>
              <a:spcBef>
                <a:spcPts val="1200"/>
              </a:spcBef>
              <a:spcAft>
                <a:spcPts val="0"/>
              </a:spcAft>
              <a:buClr>
                <a:schemeClr val="accent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800"/>
              </a:spcBef>
              <a:spcAft>
                <a:spcPts val="0"/>
              </a:spcAft>
              <a:buClr>
                <a:schemeClr val="accent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8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6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6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6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6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cxnSp>
        <p:nvCxnSpPr>
          <p:cNvPr id="226" name="Google Shape;226;p11"/>
          <p:cNvCxnSpPr/>
          <p:nvPr/>
        </p:nvCxnSpPr>
        <p:spPr>
          <a:xfrm>
            <a:off x="7923089" y="2895600"/>
            <a:ext cx="3659311" cy="0"/>
          </a:xfrm>
          <a:prstGeom prst="straightConnector1">
            <a:avLst/>
          </a:prstGeom>
          <a:noFill/>
          <a:ln w="19050" cap="flat" cmpd="sng">
            <a:solidFill>
              <a:schemeClr val="lt1"/>
            </a:solidFill>
            <a:prstDash val="solid"/>
            <a:miter lim="800000"/>
            <a:headEnd type="none" w="sm" len="sm"/>
            <a:tailEnd type="none" w="sm" len="sm"/>
          </a:ln>
        </p:spPr>
      </p:cxnSp>
      <p:sp>
        <p:nvSpPr>
          <p:cNvPr id="227" name="Google Shape;227;p11"/>
          <p:cNvSpPr txBox="1">
            <a:spLocks noGrp="1"/>
          </p:cNvSpPr>
          <p:nvPr>
            <p:ph type="title"/>
          </p:nvPr>
        </p:nvSpPr>
        <p:spPr>
          <a:xfrm>
            <a:off x="7909560" y="576072"/>
            <a:ext cx="3657600" cy="21945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8" name="Google Shape;228;p11"/>
          <p:cNvSpPr txBox="1">
            <a:spLocks noGrp="1"/>
          </p:cNvSpPr>
          <p:nvPr>
            <p:ph type="body" idx="1"/>
          </p:nvPr>
        </p:nvSpPr>
        <p:spPr>
          <a:xfrm>
            <a:off x="7909560" y="2999232"/>
            <a:ext cx="3657600" cy="2286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200"/>
              </a:spcBef>
              <a:spcAft>
                <a:spcPts val="0"/>
              </a:spcAft>
              <a:buSzPts val="1600"/>
              <a:buNone/>
              <a:defRPr sz="1600">
                <a:solidFill>
                  <a:schemeClr val="lt1"/>
                </a:solidFill>
              </a:defRPr>
            </a:lvl1pPr>
            <a:lvl2pPr marL="914400" lvl="1" indent="-228600" algn="l">
              <a:lnSpc>
                <a:spcPct val="90000"/>
              </a:lnSpc>
              <a:spcBef>
                <a:spcPts val="1200"/>
              </a:spcBef>
              <a:spcAft>
                <a:spcPts val="0"/>
              </a:spcAft>
              <a:buSzPts val="1400"/>
              <a:buNone/>
              <a:defRPr sz="1400"/>
            </a:lvl2pPr>
            <a:lvl3pPr marL="1371600" lvl="2" indent="-228600" algn="l">
              <a:lnSpc>
                <a:spcPct val="90000"/>
              </a:lnSpc>
              <a:spcBef>
                <a:spcPts val="800"/>
              </a:spcBef>
              <a:spcAft>
                <a:spcPts val="0"/>
              </a:spcAft>
              <a:buSzPts val="1200"/>
              <a:buNone/>
              <a:defRPr sz="1200"/>
            </a:lvl3pPr>
            <a:lvl4pPr marL="1828800" lvl="3" indent="-228600" algn="l">
              <a:lnSpc>
                <a:spcPct val="90000"/>
              </a:lnSpc>
              <a:spcBef>
                <a:spcPts val="800"/>
              </a:spcBef>
              <a:spcAft>
                <a:spcPts val="0"/>
              </a:spcAft>
              <a:buSzPts val="1000"/>
              <a:buNone/>
              <a:defRPr sz="1000"/>
            </a:lvl4pPr>
            <a:lvl5pPr marL="2286000" lvl="4" indent="-228600" algn="l">
              <a:lnSpc>
                <a:spcPct val="90000"/>
              </a:lnSpc>
              <a:spcBef>
                <a:spcPts val="600"/>
              </a:spcBef>
              <a:spcAft>
                <a:spcPts val="0"/>
              </a:spcAft>
              <a:buSzPts val="1000"/>
              <a:buNone/>
              <a:defRPr sz="1000"/>
            </a:lvl5pPr>
            <a:lvl6pPr marL="2743200" lvl="5" indent="-228600" algn="l">
              <a:lnSpc>
                <a:spcPct val="90000"/>
              </a:lnSpc>
              <a:spcBef>
                <a:spcPts val="600"/>
              </a:spcBef>
              <a:spcAft>
                <a:spcPts val="0"/>
              </a:spcAft>
              <a:buSzPts val="1000"/>
              <a:buNone/>
              <a:defRPr sz="1000"/>
            </a:lvl6pPr>
            <a:lvl7pPr marL="3200400" lvl="6" indent="-228600" algn="l">
              <a:lnSpc>
                <a:spcPct val="90000"/>
              </a:lnSpc>
              <a:spcBef>
                <a:spcPts val="600"/>
              </a:spcBef>
              <a:spcAft>
                <a:spcPts val="0"/>
              </a:spcAft>
              <a:buSzPts val="1000"/>
              <a:buNone/>
              <a:defRPr sz="1000"/>
            </a:lvl7pPr>
            <a:lvl8pPr marL="3657600" lvl="7" indent="-228600" algn="l">
              <a:lnSpc>
                <a:spcPct val="90000"/>
              </a:lnSpc>
              <a:spcBef>
                <a:spcPts val="600"/>
              </a:spcBef>
              <a:spcAft>
                <a:spcPts val="0"/>
              </a:spcAft>
              <a:buSzPts val="1000"/>
              <a:buNone/>
              <a:defRPr sz="1000"/>
            </a:lvl8pPr>
            <a:lvl9pPr marL="4114800" lvl="8" indent="-228600" algn="l">
              <a:lnSpc>
                <a:spcPct val="90000"/>
              </a:lnSpc>
              <a:spcBef>
                <a:spcPts val="600"/>
              </a:spcBef>
              <a:spcAft>
                <a:spcPts val="0"/>
              </a:spcAft>
              <a:buSzPts val="1000"/>
              <a:buNone/>
              <a:defRPr sz="1000"/>
            </a:lvl9pPr>
          </a:lstStyle>
          <a:p>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9"/>
        <p:cNvGrpSpPr/>
        <p:nvPr/>
      </p:nvGrpSpPr>
      <p:grpSpPr>
        <a:xfrm>
          <a:off x="0" y="0"/>
          <a:ext cx="0" cy="0"/>
          <a:chOff x="0" y="0"/>
          <a:chExt cx="0" cy="0"/>
        </a:xfrm>
      </p:grpSpPr>
      <p:sp>
        <p:nvSpPr>
          <p:cNvPr id="230" name="Google Shape;230;p12"/>
          <p:cNvSpPr txBox="1">
            <a:spLocks noGrp="1"/>
          </p:cNvSpPr>
          <p:nvPr>
            <p:ph type="title"/>
          </p:nvPr>
        </p:nvSpPr>
        <p:spPr>
          <a:xfrm>
            <a:off x="1295400" y="503853"/>
            <a:ext cx="9601200" cy="114238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1" name="Google Shape;231;p12"/>
          <p:cNvSpPr txBox="1">
            <a:spLocks noGrp="1"/>
          </p:cNvSpPr>
          <p:nvPr>
            <p:ph type="body" idx="1"/>
          </p:nvPr>
        </p:nvSpPr>
        <p:spPr>
          <a:xfrm rot="5400000">
            <a:off x="4191000" y="-914400"/>
            <a:ext cx="3809999" cy="9601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800"/>
              </a:spcBef>
              <a:spcAft>
                <a:spcPts val="0"/>
              </a:spcAft>
              <a:buSzPts val="1800"/>
              <a:buChar char="▪"/>
              <a:defRPr/>
            </a:lvl1pPr>
            <a:lvl2pPr marL="914400" lvl="1" indent="-342900" algn="l">
              <a:lnSpc>
                <a:spcPct val="90000"/>
              </a:lnSpc>
              <a:spcBef>
                <a:spcPts val="12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600"/>
              </a:spcBef>
              <a:spcAft>
                <a:spcPts val="0"/>
              </a:spcAft>
              <a:buSzPts val="1800"/>
              <a:buChar char="▪"/>
              <a:defRPr/>
            </a:lvl8pPr>
            <a:lvl9pPr marL="4114800" lvl="8" indent="-342900" algn="l">
              <a:lnSpc>
                <a:spcPct val="90000"/>
              </a:lnSpc>
              <a:spcBef>
                <a:spcPts val="600"/>
              </a:spcBef>
              <a:spcAft>
                <a:spcPts val="0"/>
              </a:spcAft>
              <a:buSzPts val="1800"/>
              <a:buChar char="▪"/>
              <a:defRPr/>
            </a:lvl9pPr>
          </a:lstStyle>
          <a:p>
            <a:endParaRPr/>
          </a:p>
        </p:txBody>
      </p:sp>
      <p:sp>
        <p:nvSpPr>
          <p:cNvPr id="232" name="Google Shape;232;p12"/>
          <p:cNvSpPr txBox="1">
            <a:spLocks noGrp="1"/>
          </p:cNvSpPr>
          <p:nvPr>
            <p:ph type="dt" idx="10"/>
          </p:nvPr>
        </p:nvSpPr>
        <p:spPr>
          <a:xfrm>
            <a:off x="9294042" y="6289679"/>
            <a:ext cx="965946" cy="22243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3" name="Google Shape;233;p12"/>
          <p:cNvSpPr txBox="1">
            <a:spLocks noGrp="1"/>
          </p:cNvSpPr>
          <p:nvPr>
            <p:ph type="ftr" idx="11"/>
          </p:nvPr>
        </p:nvSpPr>
        <p:spPr>
          <a:xfrm>
            <a:off x="609601" y="6289679"/>
            <a:ext cx="6128030" cy="22243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34" name="Google Shape;234;p12"/>
          <p:cNvSpPr txBox="1">
            <a:spLocks noGrp="1"/>
          </p:cNvSpPr>
          <p:nvPr>
            <p:ph type="sldNum" idx="12"/>
          </p:nvPr>
        </p:nvSpPr>
        <p:spPr>
          <a:xfrm>
            <a:off x="10665311" y="6289679"/>
            <a:ext cx="918882" cy="22243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35"/>
        <p:cNvGrpSpPr/>
        <p:nvPr/>
      </p:nvGrpSpPr>
      <p:grpSpPr>
        <a:xfrm>
          <a:off x="0" y="0"/>
          <a:ext cx="0" cy="0"/>
          <a:chOff x="0" y="0"/>
          <a:chExt cx="0" cy="0"/>
        </a:xfrm>
      </p:grpSpPr>
      <p:sp>
        <p:nvSpPr>
          <p:cNvPr id="236" name="Google Shape;236;p13"/>
          <p:cNvSpPr txBox="1">
            <a:spLocks noGrp="1"/>
          </p:cNvSpPr>
          <p:nvPr>
            <p:ph type="title"/>
          </p:nvPr>
        </p:nvSpPr>
        <p:spPr>
          <a:xfrm rot="5400000">
            <a:off x="7402286" y="2296884"/>
            <a:ext cx="5301343" cy="168728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7" name="Google Shape;237;p13"/>
          <p:cNvSpPr txBox="1">
            <a:spLocks noGrp="1"/>
          </p:cNvSpPr>
          <p:nvPr>
            <p:ph type="body" idx="1"/>
          </p:nvPr>
        </p:nvSpPr>
        <p:spPr>
          <a:xfrm rot="5400000">
            <a:off x="2438399" y="-653145"/>
            <a:ext cx="5301343" cy="758734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800"/>
              </a:spcBef>
              <a:spcAft>
                <a:spcPts val="0"/>
              </a:spcAft>
              <a:buSzPts val="1800"/>
              <a:buChar char="▪"/>
              <a:defRPr/>
            </a:lvl1pPr>
            <a:lvl2pPr marL="914400" lvl="1" indent="-342900" algn="l">
              <a:lnSpc>
                <a:spcPct val="90000"/>
              </a:lnSpc>
              <a:spcBef>
                <a:spcPts val="12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600"/>
              </a:spcBef>
              <a:spcAft>
                <a:spcPts val="0"/>
              </a:spcAft>
              <a:buSzPts val="1800"/>
              <a:buChar char="▪"/>
              <a:defRPr/>
            </a:lvl8pPr>
            <a:lvl9pPr marL="4114800" lvl="8" indent="-342900" algn="l">
              <a:lnSpc>
                <a:spcPct val="90000"/>
              </a:lnSpc>
              <a:spcBef>
                <a:spcPts val="600"/>
              </a:spcBef>
              <a:spcAft>
                <a:spcPts val="0"/>
              </a:spcAft>
              <a:buSzPts val="1800"/>
              <a:buChar char="▪"/>
              <a:defRPr/>
            </a:lvl9pPr>
          </a:lstStyle>
          <a:p>
            <a:endParaRPr/>
          </a:p>
        </p:txBody>
      </p:sp>
      <p:sp>
        <p:nvSpPr>
          <p:cNvPr id="238" name="Google Shape;238;p13"/>
          <p:cNvSpPr txBox="1">
            <a:spLocks noGrp="1"/>
          </p:cNvSpPr>
          <p:nvPr>
            <p:ph type="dt" idx="10"/>
          </p:nvPr>
        </p:nvSpPr>
        <p:spPr>
          <a:xfrm>
            <a:off x="9294042" y="6289679"/>
            <a:ext cx="965946" cy="22243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9" name="Google Shape;239;p13"/>
          <p:cNvSpPr txBox="1">
            <a:spLocks noGrp="1"/>
          </p:cNvSpPr>
          <p:nvPr>
            <p:ph type="ftr" idx="11"/>
          </p:nvPr>
        </p:nvSpPr>
        <p:spPr>
          <a:xfrm>
            <a:off x="609601" y="6289679"/>
            <a:ext cx="6128030" cy="22243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40" name="Google Shape;240;p13"/>
          <p:cNvSpPr txBox="1">
            <a:spLocks noGrp="1"/>
          </p:cNvSpPr>
          <p:nvPr>
            <p:ph type="sldNum" idx="12"/>
          </p:nvPr>
        </p:nvSpPr>
        <p:spPr>
          <a:xfrm>
            <a:off x="10665311" y="6289679"/>
            <a:ext cx="918882" cy="22243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1295400" y="503853"/>
            <a:ext cx="9601200" cy="114238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1295400" y="1981201"/>
            <a:ext cx="9601200" cy="3809999"/>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800"/>
              </a:spcBef>
              <a:spcAft>
                <a:spcPts val="0"/>
              </a:spcAft>
              <a:buSzPts val="1800"/>
              <a:buChar char="▪"/>
              <a:defRPr/>
            </a:lvl1pPr>
            <a:lvl2pPr marL="914400" lvl="1" indent="-342900" algn="l">
              <a:lnSpc>
                <a:spcPct val="90000"/>
              </a:lnSpc>
              <a:spcBef>
                <a:spcPts val="12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600"/>
              </a:spcBef>
              <a:spcAft>
                <a:spcPts val="0"/>
              </a:spcAft>
              <a:buSzPts val="1800"/>
              <a:buChar char="▪"/>
              <a:defRPr/>
            </a:lvl8pPr>
            <a:lvl9pPr marL="4114800" lvl="8" indent="-342900" algn="l">
              <a:lnSpc>
                <a:spcPct val="90000"/>
              </a:lnSpc>
              <a:spcBef>
                <a:spcPts val="600"/>
              </a:spcBef>
              <a:spcAft>
                <a:spcPts val="0"/>
              </a:spcAft>
              <a:buSzPts val="1800"/>
              <a:buChar char="▪"/>
              <a:defRPr/>
            </a:lvl9pPr>
          </a:lstStyle>
          <a:p>
            <a:endParaRPr/>
          </a:p>
        </p:txBody>
      </p:sp>
      <p:sp>
        <p:nvSpPr>
          <p:cNvPr id="24" name="Google Shape;24;p3"/>
          <p:cNvSpPr txBox="1">
            <a:spLocks noGrp="1"/>
          </p:cNvSpPr>
          <p:nvPr>
            <p:ph type="dt" idx="10"/>
          </p:nvPr>
        </p:nvSpPr>
        <p:spPr>
          <a:xfrm>
            <a:off x="9294042" y="6289679"/>
            <a:ext cx="965946" cy="22243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609601" y="6289679"/>
            <a:ext cx="6128030" cy="22243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6" name="Google Shape;26;p3"/>
          <p:cNvSpPr txBox="1">
            <a:spLocks noGrp="1"/>
          </p:cNvSpPr>
          <p:nvPr>
            <p:ph type="sldNum" idx="12"/>
          </p:nvPr>
        </p:nvSpPr>
        <p:spPr>
          <a:xfrm>
            <a:off x="10665311" y="6289679"/>
            <a:ext cx="918882" cy="22243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1295400" y="503853"/>
            <a:ext cx="9601200" cy="114238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dt" idx="10"/>
          </p:nvPr>
        </p:nvSpPr>
        <p:spPr>
          <a:xfrm>
            <a:off x="9294042" y="6289679"/>
            <a:ext cx="965946" cy="22243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609601" y="6289679"/>
            <a:ext cx="6128030" cy="22243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1" name="Google Shape;31;p4"/>
          <p:cNvSpPr txBox="1">
            <a:spLocks noGrp="1"/>
          </p:cNvSpPr>
          <p:nvPr>
            <p:ph type="sldNum" idx="12"/>
          </p:nvPr>
        </p:nvSpPr>
        <p:spPr>
          <a:xfrm>
            <a:off x="10665311" y="6289679"/>
            <a:ext cx="918882" cy="22243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32"/>
        <p:cNvGrpSpPr/>
        <p:nvPr/>
      </p:nvGrpSpPr>
      <p:grpSpPr>
        <a:xfrm>
          <a:off x="0" y="0"/>
          <a:ext cx="0" cy="0"/>
          <a:chOff x="0" y="0"/>
          <a:chExt cx="0" cy="0"/>
        </a:xfrm>
      </p:grpSpPr>
      <p:sp>
        <p:nvSpPr>
          <p:cNvPr id="33" name="Google Shape;33;p5"/>
          <p:cNvSpPr txBox="1">
            <a:spLocks noGrp="1"/>
          </p:cNvSpPr>
          <p:nvPr>
            <p:ph type="ctrTitle"/>
          </p:nvPr>
        </p:nvSpPr>
        <p:spPr>
          <a:xfrm>
            <a:off x="1293845" y="1909346"/>
            <a:ext cx="9604310" cy="3383280"/>
          </a:xfrm>
          <a:prstGeom prst="rect">
            <a:avLst/>
          </a:prstGeom>
          <a:noFill/>
          <a:ln>
            <a:noFill/>
          </a:ln>
        </p:spPr>
        <p:txBody>
          <a:bodyPr spcFirstLastPara="1" wrap="square" lIns="91425" tIns="45700" rIns="91425" bIns="45700" anchor="b" anchorCtr="0">
            <a:noAutofit/>
          </a:bodyPr>
          <a:lstStyle>
            <a:lvl1pPr lvl="0" algn="l">
              <a:lnSpc>
                <a:spcPct val="76000"/>
              </a:lnSpc>
              <a:spcBef>
                <a:spcPts val="0"/>
              </a:spcBef>
              <a:spcAft>
                <a:spcPts val="0"/>
              </a:spcAft>
              <a:buClr>
                <a:schemeClr val="dk1"/>
              </a:buClr>
              <a:buSzPts val="8000"/>
              <a:buFont typeface="Arial"/>
              <a:buNone/>
              <a:defRPr sz="8000"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
          <p:cNvSpPr txBox="1">
            <a:spLocks noGrp="1"/>
          </p:cNvSpPr>
          <p:nvPr>
            <p:ph type="subTitle" idx="1"/>
          </p:nvPr>
        </p:nvSpPr>
        <p:spPr>
          <a:xfrm>
            <a:off x="1293845" y="5432564"/>
            <a:ext cx="9604310" cy="45720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SzPts val="2000"/>
              <a:buNone/>
              <a:defRPr sz="2000" b="0">
                <a:solidFill>
                  <a:schemeClr val="accent1"/>
                </a:solidFill>
              </a:defRPr>
            </a:lvl1pPr>
            <a:lvl2pPr lvl="1" algn="ctr">
              <a:lnSpc>
                <a:spcPct val="90000"/>
              </a:lnSpc>
              <a:spcBef>
                <a:spcPts val="1200"/>
              </a:spcBef>
              <a:spcAft>
                <a:spcPts val="0"/>
              </a:spcAft>
              <a:buSzPts val="2000"/>
              <a:buNone/>
              <a:defRPr sz="2000"/>
            </a:lvl2pPr>
            <a:lvl3pPr lvl="2" algn="ctr">
              <a:lnSpc>
                <a:spcPct val="90000"/>
              </a:lnSpc>
              <a:spcBef>
                <a:spcPts val="800"/>
              </a:spcBef>
              <a:spcAft>
                <a:spcPts val="0"/>
              </a:spcAft>
              <a:buSzPts val="1800"/>
              <a:buNone/>
              <a:defRPr sz="1800"/>
            </a:lvl3pPr>
            <a:lvl4pPr lvl="3" algn="ctr">
              <a:lnSpc>
                <a:spcPct val="90000"/>
              </a:lnSpc>
              <a:spcBef>
                <a:spcPts val="800"/>
              </a:spcBef>
              <a:spcAft>
                <a:spcPts val="0"/>
              </a:spcAft>
              <a:buSzPts val="1600"/>
              <a:buNone/>
              <a:defRPr sz="1600"/>
            </a:lvl4pPr>
            <a:lvl5pPr lvl="4" algn="ctr">
              <a:lnSpc>
                <a:spcPct val="90000"/>
              </a:lnSpc>
              <a:spcBef>
                <a:spcPts val="600"/>
              </a:spcBef>
              <a:spcAft>
                <a:spcPts val="0"/>
              </a:spcAft>
              <a:buSzPts val="1600"/>
              <a:buNone/>
              <a:defRPr sz="1600"/>
            </a:lvl5pPr>
            <a:lvl6pPr lvl="5" algn="ctr">
              <a:lnSpc>
                <a:spcPct val="90000"/>
              </a:lnSpc>
              <a:spcBef>
                <a:spcPts val="600"/>
              </a:spcBef>
              <a:spcAft>
                <a:spcPts val="0"/>
              </a:spcAft>
              <a:buSzPts val="1600"/>
              <a:buNone/>
              <a:defRPr sz="1600"/>
            </a:lvl6pPr>
            <a:lvl7pPr lvl="6" algn="ctr">
              <a:lnSpc>
                <a:spcPct val="90000"/>
              </a:lnSpc>
              <a:spcBef>
                <a:spcPts val="600"/>
              </a:spcBef>
              <a:spcAft>
                <a:spcPts val="0"/>
              </a:spcAft>
              <a:buSzPts val="1600"/>
              <a:buNone/>
              <a:defRPr sz="1600"/>
            </a:lvl7pPr>
            <a:lvl8pPr lvl="7" algn="ctr">
              <a:lnSpc>
                <a:spcPct val="90000"/>
              </a:lnSpc>
              <a:spcBef>
                <a:spcPts val="600"/>
              </a:spcBef>
              <a:spcAft>
                <a:spcPts val="0"/>
              </a:spcAft>
              <a:buSzPts val="1600"/>
              <a:buNone/>
              <a:defRPr sz="1600"/>
            </a:lvl8pPr>
            <a:lvl9pPr lvl="8" algn="ctr">
              <a:lnSpc>
                <a:spcPct val="90000"/>
              </a:lnSpc>
              <a:spcBef>
                <a:spcPts val="600"/>
              </a:spcBef>
              <a:spcAft>
                <a:spcPts val="0"/>
              </a:spcAft>
              <a:buSzPts val="1600"/>
              <a:buNone/>
              <a:defRPr sz="1600"/>
            </a:lvl9pPr>
          </a:lstStyle>
          <a:p>
            <a:endParaRPr/>
          </a:p>
        </p:txBody>
      </p:sp>
      <p:cxnSp>
        <p:nvCxnSpPr>
          <p:cNvPr id="35" name="Google Shape;35;p5"/>
          <p:cNvCxnSpPr/>
          <p:nvPr/>
        </p:nvCxnSpPr>
        <p:spPr>
          <a:xfrm>
            <a:off x="1295400" y="5294175"/>
            <a:ext cx="9601200" cy="0"/>
          </a:xfrm>
          <a:prstGeom prst="straightConnector1">
            <a:avLst/>
          </a:prstGeom>
          <a:noFill/>
          <a:ln w="12700" cap="flat" cmpd="sng">
            <a:solidFill>
              <a:schemeClr val="accent1"/>
            </a:solidFill>
            <a:prstDash val="solid"/>
            <a:miter lim="800000"/>
            <a:headEnd type="none" w="sm" len="sm"/>
            <a:tailEnd type="none" w="sm" len="sm"/>
          </a:ln>
        </p:spPr>
      </p:cxnSp>
    </p:spTree>
  </p:cSld>
  <p:clrMapOvr>
    <a:masterClrMapping/>
  </p:clrMapOvr>
  <mc:AlternateContent xmlns:mc="http://schemas.openxmlformats.org/markup-compatibility/2006">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1295400" y="503853"/>
            <a:ext cx="9601200" cy="114238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2550"/>
              <a:buFont typeface="Arial"/>
              <a:buNone/>
              <a:defRPr sz="255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711200" y="1447801"/>
            <a:ext cx="11074400" cy="4678364"/>
          </a:xfrm>
          <a:prstGeom prst="rect">
            <a:avLst/>
          </a:prstGeom>
          <a:noFill/>
          <a:ln>
            <a:noFill/>
          </a:ln>
        </p:spPr>
        <p:txBody>
          <a:bodyPr spcFirstLastPara="1" wrap="square" lIns="91425" tIns="45700" rIns="91425" bIns="45700" anchor="t" anchorCtr="0">
            <a:noAutofit/>
          </a:bodyPr>
          <a:lstStyle>
            <a:lvl1pPr marL="457200" lvl="0" indent="-342900" algn="l">
              <a:lnSpc>
                <a:spcPct val="108333"/>
              </a:lnSpc>
              <a:spcBef>
                <a:spcPts val="1800"/>
              </a:spcBef>
              <a:spcAft>
                <a:spcPts val="0"/>
              </a:spcAft>
              <a:buSzPts val="1800"/>
              <a:buFont typeface="Arial"/>
              <a:buChar char="•"/>
              <a:defRPr sz="1800" b="0"/>
            </a:lvl1pPr>
            <a:lvl2pPr marL="914400" lvl="1" indent="-323850" algn="l">
              <a:lnSpc>
                <a:spcPct val="130000"/>
              </a:lnSpc>
              <a:spcBef>
                <a:spcPts val="1200"/>
              </a:spcBef>
              <a:spcAft>
                <a:spcPts val="0"/>
              </a:spcAft>
              <a:buSzPts val="1500"/>
              <a:buChar char="▪"/>
              <a:defRPr sz="1500"/>
            </a:lvl2pPr>
            <a:lvl3pPr marL="1371600" lvl="2" indent="-314325" algn="l">
              <a:lnSpc>
                <a:spcPct val="144444"/>
              </a:lnSpc>
              <a:spcBef>
                <a:spcPts val="800"/>
              </a:spcBef>
              <a:spcAft>
                <a:spcPts val="0"/>
              </a:spcAft>
              <a:buSzPts val="1350"/>
              <a:buChar char="▪"/>
              <a:defRPr sz="1350"/>
            </a:lvl3pPr>
            <a:lvl4pPr marL="1828800" lvl="3" indent="-304800" algn="l">
              <a:lnSpc>
                <a:spcPct val="162500"/>
              </a:lnSpc>
              <a:spcBef>
                <a:spcPts val="800"/>
              </a:spcBef>
              <a:spcAft>
                <a:spcPts val="0"/>
              </a:spcAft>
              <a:buSzPts val="1200"/>
              <a:buChar char="▪"/>
              <a:defRPr sz="1200"/>
            </a:lvl4pPr>
            <a:lvl5pPr marL="2286000" lvl="4" indent="-295275" algn="l">
              <a:lnSpc>
                <a:spcPct val="185714"/>
              </a:lnSpc>
              <a:spcBef>
                <a:spcPts val="600"/>
              </a:spcBef>
              <a:spcAft>
                <a:spcPts val="0"/>
              </a:spcAft>
              <a:buSzPts val="1050"/>
              <a:buChar char="▪"/>
              <a:defRPr sz="1050"/>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600"/>
              </a:spcBef>
              <a:spcAft>
                <a:spcPts val="0"/>
              </a:spcAft>
              <a:buSzPts val="1800"/>
              <a:buChar char="▪"/>
              <a:defRPr/>
            </a:lvl8pPr>
            <a:lvl9pPr marL="4114800" lvl="8" indent="-342900" algn="l">
              <a:lnSpc>
                <a:spcPct val="90000"/>
              </a:lnSpc>
              <a:spcBef>
                <a:spcPts val="600"/>
              </a:spcBef>
              <a:spcAft>
                <a:spcPts val="0"/>
              </a:spcAft>
              <a:buSzPts val="1800"/>
              <a:buChar char="▪"/>
              <a:defRPr/>
            </a:lvl9pPr>
          </a:lstStyle>
          <a:p>
            <a:endParaRPr/>
          </a:p>
        </p:txBody>
      </p:sp>
      <p:sp>
        <p:nvSpPr>
          <p:cNvPr id="39" name="Google Shape;39;p6"/>
          <p:cNvSpPr txBox="1">
            <a:spLocks noGrp="1"/>
          </p:cNvSpPr>
          <p:nvPr>
            <p:ph type="ftr" idx="11"/>
          </p:nvPr>
        </p:nvSpPr>
        <p:spPr>
          <a:xfrm>
            <a:off x="8331200" y="6492876"/>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0" name="Google Shape;40;p6"/>
          <p:cNvSpPr txBox="1">
            <a:spLocks noGrp="1"/>
          </p:cNvSpPr>
          <p:nvPr>
            <p:ph type="sldNum" idx="12"/>
          </p:nvPr>
        </p:nvSpPr>
        <p:spPr>
          <a:xfrm>
            <a:off x="0" y="6492876"/>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800">
                <a:solidFill>
                  <a:schemeClr val="lt1"/>
                </a:solidFill>
                <a:latin typeface="Calibri"/>
                <a:ea typeface="Calibri"/>
                <a:cs typeface="Calibri"/>
                <a:sym typeface="Calibri"/>
              </a:defRPr>
            </a:lvl1pPr>
            <a:lvl2pPr marL="0" marR="0" lvl="1" indent="0" algn="r">
              <a:spcBef>
                <a:spcPts val="0"/>
              </a:spcBef>
              <a:buNone/>
              <a:defRPr sz="800">
                <a:solidFill>
                  <a:schemeClr val="lt1"/>
                </a:solidFill>
                <a:latin typeface="Calibri"/>
                <a:ea typeface="Calibri"/>
                <a:cs typeface="Calibri"/>
                <a:sym typeface="Calibri"/>
              </a:defRPr>
            </a:lvl2pPr>
            <a:lvl3pPr marL="0" marR="0" lvl="2" indent="0" algn="r">
              <a:spcBef>
                <a:spcPts val="0"/>
              </a:spcBef>
              <a:buNone/>
              <a:defRPr sz="800">
                <a:solidFill>
                  <a:schemeClr val="lt1"/>
                </a:solidFill>
                <a:latin typeface="Calibri"/>
                <a:ea typeface="Calibri"/>
                <a:cs typeface="Calibri"/>
                <a:sym typeface="Calibri"/>
              </a:defRPr>
            </a:lvl3pPr>
            <a:lvl4pPr marL="0" marR="0" lvl="3" indent="0" algn="r">
              <a:spcBef>
                <a:spcPts val="0"/>
              </a:spcBef>
              <a:buNone/>
              <a:defRPr sz="800">
                <a:solidFill>
                  <a:schemeClr val="lt1"/>
                </a:solidFill>
                <a:latin typeface="Calibri"/>
                <a:ea typeface="Calibri"/>
                <a:cs typeface="Calibri"/>
                <a:sym typeface="Calibri"/>
              </a:defRPr>
            </a:lvl4pPr>
            <a:lvl5pPr marL="0" marR="0" lvl="4" indent="0" algn="r">
              <a:spcBef>
                <a:spcPts val="0"/>
              </a:spcBef>
              <a:buNone/>
              <a:defRPr sz="800">
                <a:solidFill>
                  <a:schemeClr val="lt1"/>
                </a:solidFill>
                <a:latin typeface="Calibri"/>
                <a:ea typeface="Calibri"/>
                <a:cs typeface="Calibri"/>
                <a:sym typeface="Calibri"/>
              </a:defRPr>
            </a:lvl5pPr>
            <a:lvl6pPr marL="0" marR="0" lvl="5" indent="0" algn="r">
              <a:spcBef>
                <a:spcPts val="0"/>
              </a:spcBef>
              <a:buNone/>
              <a:defRPr sz="800">
                <a:solidFill>
                  <a:schemeClr val="lt1"/>
                </a:solidFill>
                <a:latin typeface="Calibri"/>
                <a:ea typeface="Calibri"/>
                <a:cs typeface="Calibri"/>
                <a:sym typeface="Calibri"/>
              </a:defRPr>
            </a:lvl6pPr>
            <a:lvl7pPr marL="0" marR="0" lvl="6" indent="0" algn="r">
              <a:spcBef>
                <a:spcPts val="0"/>
              </a:spcBef>
              <a:buNone/>
              <a:defRPr sz="800">
                <a:solidFill>
                  <a:schemeClr val="lt1"/>
                </a:solidFill>
                <a:latin typeface="Calibri"/>
                <a:ea typeface="Calibri"/>
                <a:cs typeface="Calibri"/>
                <a:sym typeface="Calibri"/>
              </a:defRPr>
            </a:lvl7pPr>
            <a:lvl8pPr marL="0" marR="0" lvl="7" indent="0" algn="r">
              <a:spcBef>
                <a:spcPts val="0"/>
              </a:spcBef>
              <a:buNone/>
              <a:defRPr sz="800">
                <a:solidFill>
                  <a:schemeClr val="lt1"/>
                </a:solidFill>
                <a:latin typeface="Calibri"/>
                <a:ea typeface="Calibri"/>
                <a:cs typeface="Calibri"/>
                <a:sym typeface="Calibri"/>
              </a:defRPr>
            </a:lvl8pPr>
            <a:lvl9pPr marL="0" marR="0" lvl="8" indent="0" algn="r">
              <a:spcBef>
                <a:spcPts val="0"/>
              </a:spcBef>
              <a:buNone/>
              <a:defRPr sz="8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gradFill>
          <a:gsLst>
            <a:gs pos="0">
              <a:schemeClr val="accent1"/>
            </a:gs>
            <a:gs pos="97000">
              <a:srgbClr val="158AB7"/>
            </a:gs>
            <a:gs pos="100000">
              <a:srgbClr val="158AB7"/>
            </a:gs>
          </a:gsLst>
          <a:path path="circle">
            <a:fillToRect l="50000" t="50000" r="50000" b="50000"/>
          </a:path>
          <a:tileRect/>
        </a:gradFill>
        <a:effectLst/>
      </p:bgPr>
    </p:bg>
    <p:spTree>
      <p:nvGrpSpPr>
        <p:cNvPr id="1" name="Shape 41"/>
        <p:cNvGrpSpPr/>
        <p:nvPr/>
      </p:nvGrpSpPr>
      <p:grpSpPr>
        <a:xfrm>
          <a:off x="0" y="0"/>
          <a:ext cx="0" cy="0"/>
          <a:chOff x="0" y="0"/>
          <a:chExt cx="0" cy="0"/>
        </a:xfrm>
      </p:grpSpPr>
      <p:grpSp>
        <p:nvGrpSpPr>
          <p:cNvPr id="42" name="Google Shape;42;p7"/>
          <p:cNvGrpSpPr/>
          <p:nvPr/>
        </p:nvGrpSpPr>
        <p:grpSpPr>
          <a:xfrm>
            <a:off x="-1" y="0"/>
            <a:ext cx="12192002" cy="6858000"/>
            <a:chOff x="-1" y="0"/>
            <a:chExt cx="12192002" cy="6858000"/>
          </a:xfrm>
        </p:grpSpPr>
        <p:cxnSp>
          <p:nvCxnSpPr>
            <p:cNvPr id="43" name="Google Shape;43;p7"/>
            <p:cNvCxnSpPr/>
            <p:nvPr/>
          </p:nvCxnSpPr>
          <p:spPr>
            <a:xfrm>
              <a:off x="610194" y="0"/>
              <a:ext cx="0"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44" name="Google Shape;44;p7"/>
            <p:cNvCxnSpPr/>
            <p:nvPr/>
          </p:nvCxnSpPr>
          <p:spPr>
            <a:xfrm>
              <a:off x="1829332" y="0"/>
              <a:ext cx="0"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45" name="Google Shape;45;p7"/>
            <p:cNvCxnSpPr/>
            <p:nvPr/>
          </p:nvCxnSpPr>
          <p:spPr>
            <a:xfrm>
              <a:off x="3048470" y="0"/>
              <a:ext cx="0"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46" name="Google Shape;46;p7"/>
            <p:cNvCxnSpPr/>
            <p:nvPr/>
          </p:nvCxnSpPr>
          <p:spPr>
            <a:xfrm>
              <a:off x="4267608" y="0"/>
              <a:ext cx="0"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47" name="Google Shape;47;p7"/>
            <p:cNvCxnSpPr/>
            <p:nvPr/>
          </p:nvCxnSpPr>
          <p:spPr>
            <a:xfrm>
              <a:off x="5486746" y="0"/>
              <a:ext cx="0"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48" name="Google Shape;48;p7"/>
            <p:cNvCxnSpPr/>
            <p:nvPr/>
          </p:nvCxnSpPr>
          <p:spPr>
            <a:xfrm>
              <a:off x="6705884" y="0"/>
              <a:ext cx="0"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49" name="Google Shape;49;p7"/>
            <p:cNvCxnSpPr/>
            <p:nvPr/>
          </p:nvCxnSpPr>
          <p:spPr>
            <a:xfrm>
              <a:off x="7925022" y="0"/>
              <a:ext cx="0"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50" name="Google Shape;50;p7"/>
            <p:cNvCxnSpPr/>
            <p:nvPr/>
          </p:nvCxnSpPr>
          <p:spPr>
            <a:xfrm>
              <a:off x="9144160" y="0"/>
              <a:ext cx="0"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51" name="Google Shape;51;p7"/>
            <p:cNvCxnSpPr/>
            <p:nvPr/>
          </p:nvCxnSpPr>
          <p:spPr>
            <a:xfrm>
              <a:off x="10363298" y="0"/>
              <a:ext cx="0"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52" name="Google Shape;52;p7"/>
            <p:cNvCxnSpPr/>
            <p:nvPr/>
          </p:nvCxnSpPr>
          <p:spPr>
            <a:xfrm>
              <a:off x="11582436" y="0"/>
              <a:ext cx="0"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53" name="Google Shape;53;p7"/>
            <p:cNvCxnSpPr/>
            <p:nvPr/>
          </p:nvCxnSpPr>
          <p:spPr>
            <a:xfrm>
              <a:off x="2819" y="386485"/>
              <a:ext cx="12188952" cy="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54" name="Google Shape;54;p7"/>
            <p:cNvCxnSpPr/>
            <p:nvPr/>
          </p:nvCxnSpPr>
          <p:spPr>
            <a:xfrm>
              <a:off x="2819" y="1611181"/>
              <a:ext cx="12188952" cy="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55" name="Google Shape;55;p7"/>
            <p:cNvCxnSpPr/>
            <p:nvPr/>
          </p:nvCxnSpPr>
          <p:spPr>
            <a:xfrm>
              <a:off x="2819" y="2835877"/>
              <a:ext cx="12188952" cy="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56" name="Google Shape;56;p7"/>
            <p:cNvCxnSpPr/>
            <p:nvPr/>
          </p:nvCxnSpPr>
          <p:spPr>
            <a:xfrm>
              <a:off x="2819" y="4060573"/>
              <a:ext cx="12188952" cy="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57" name="Google Shape;57;p7"/>
            <p:cNvCxnSpPr/>
            <p:nvPr/>
          </p:nvCxnSpPr>
          <p:spPr>
            <a:xfrm>
              <a:off x="2819" y="5285269"/>
              <a:ext cx="12188952" cy="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58" name="Google Shape;58;p7"/>
            <p:cNvCxnSpPr/>
            <p:nvPr/>
          </p:nvCxnSpPr>
          <p:spPr>
            <a:xfrm>
              <a:off x="2819" y="6509965"/>
              <a:ext cx="12188952" cy="0"/>
            </a:xfrm>
            <a:prstGeom prst="straightConnector1">
              <a:avLst/>
            </a:prstGeom>
            <a:noFill/>
            <a:ln w="9525" cap="flat" cmpd="sng">
              <a:solidFill>
                <a:srgbClr val="1482AB">
                  <a:alpha val="24705"/>
                </a:srgbClr>
              </a:solidFill>
              <a:prstDash val="solid"/>
              <a:miter lim="800000"/>
              <a:headEnd type="none" w="sm" len="sm"/>
              <a:tailEnd type="none" w="sm" len="sm"/>
            </a:ln>
          </p:spPr>
        </p:cxnSp>
        <p:grpSp>
          <p:nvGrpSpPr>
            <p:cNvPr id="59" name="Google Shape;59;p7"/>
            <p:cNvGrpSpPr/>
            <p:nvPr/>
          </p:nvGrpSpPr>
          <p:grpSpPr>
            <a:xfrm>
              <a:off x="-1" y="0"/>
              <a:ext cx="12192001" cy="6858000"/>
              <a:chOff x="-1" y="0"/>
              <a:chExt cx="12192001" cy="6858000"/>
            </a:xfrm>
          </p:grpSpPr>
          <p:cxnSp>
            <p:nvCxnSpPr>
              <p:cNvPr id="60" name="Google Shape;60;p7"/>
              <p:cNvCxnSpPr/>
              <p:nvPr/>
            </p:nvCxnSpPr>
            <p:spPr>
              <a:xfrm>
                <a:off x="225425" y="0"/>
                <a:ext cx="6815931"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61" name="Google Shape;61;p7"/>
              <p:cNvCxnSpPr/>
              <p:nvPr/>
            </p:nvCxnSpPr>
            <p:spPr>
              <a:xfrm>
                <a:off x="1449154" y="0"/>
                <a:ext cx="6815931"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62" name="Google Shape;62;p7"/>
              <p:cNvCxnSpPr/>
              <p:nvPr/>
            </p:nvCxnSpPr>
            <p:spPr>
              <a:xfrm>
                <a:off x="2665982" y="0"/>
                <a:ext cx="6815931"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63" name="Google Shape;63;p7"/>
              <p:cNvCxnSpPr/>
              <p:nvPr/>
            </p:nvCxnSpPr>
            <p:spPr>
              <a:xfrm>
                <a:off x="3885119" y="0"/>
                <a:ext cx="6815931"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64" name="Google Shape;64;p7"/>
              <p:cNvCxnSpPr/>
              <p:nvPr/>
            </p:nvCxnSpPr>
            <p:spPr>
              <a:xfrm>
                <a:off x="5106502" y="0"/>
                <a:ext cx="6815931" cy="6858000"/>
              </a:xfrm>
              <a:prstGeom prst="straightConnector1">
                <a:avLst/>
              </a:prstGeom>
              <a:noFill/>
              <a:ln w="9525" cap="flat" cmpd="sng">
                <a:solidFill>
                  <a:srgbClr val="1482AB">
                    <a:alpha val="24705"/>
                  </a:srgbClr>
                </a:solidFill>
                <a:prstDash val="solid"/>
                <a:miter lim="800000"/>
                <a:headEnd type="none" w="sm" len="sm"/>
                <a:tailEnd type="none" w="sm" len="sm"/>
              </a:ln>
            </p:spPr>
          </p:cxnSp>
          <p:grpSp>
            <p:nvGrpSpPr>
              <p:cNvPr id="65" name="Google Shape;65;p7"/>
              <p:cNvGrpSpPr/>
              <p:nvPr/>
            </p:nvGrpSpPr>
            <p:grpSpPr>
              <a:xfrm>
                <a:off x="6327885" y="0"/>
                <a:ext cx="5864115" cy="5898673"/>
                <a:chOff x="6327885" y="0"/>
                <a:chExt cx="5864115" cy="5898673"/>
              </a:xfrm>
            </p:grpSpPr>
            <p:cxnSp>
              <p:nvCxnSpPr>
                <p:cNvPr id="66" name="Google Shape;66;p7"/>
                <p:cNvCxnSpPr/>
                <p:nvPr/>
              </p:nvCxnSpPr>
              <p:spPr>
                <a:xfrm>
                  <a:off x="6327885" y="0"/>
                  <a:ext cx="5864115" cy="5898673"/>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67" name="Google Shape;67;p7"/>
                <p:cNvCxnSpPr/>
                <p:nvPr/>
              </p:nvCxnSpPr>
              <p:spPr>
                <a:xfrm>
                  <a:off x="7549268" y="0"/>
                  <a:ext cx="4642732" cy="4672425"/>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68" name="Google Shape;68;p7"/>
                <p:cNvCxnSpPr/>
                <p:nvPr/>
              </p:nvCxnSpPr>
              <p:spPr>
                <a:xfrm>
                  <a:off x="8772997" y="0"/>
                  <a:ext cx="3419003" cy="3456749"/>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69" name="Google Shape;69;p7"/>
                <p:cNvCxnSpPr/>
                <p:nvPr/>
              </p:nvCxnSpPr>
              <p:spPr>
                <a:xfrm>
                  <a:off x="9982200" y="0"/>
                  <a:ext cx="2209800" cy="2226469"/>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70" name="Google Shape;70;p7"/>
                <p:cNvCxnSpPr/>
                <p:nvPr/>
              </p:nvCxnSpPr>
              <p:spPr>
                <a:xfrm>
                  <a:off x="11199019" y="0"/>
                  <a:ext cx="992981" cy="1002506"/>
                </a:xfrm>
                <a:prstGeom prst="straightConnector1">
                  <a:avLst/>
                </a:prstGeom>
                <a:noFill/>
                <a:ln w="9525" cap="flat" cmpd="sng">
                  <a:solidFill>
                    <a:srgbClr val="1482AB">
                      <a:alpha val="24705"/>
                    </a:srgbClr>
                  </a:solidFill>
                  <a:prstDash val="solid"/>
                  <a:miter lim="800000"/>
                  <a:headEnd type="none" w="sm" len="sm"/>
                  <a:tailEnd type="none" w="sm" len="sm"/>
                </a:ln>
              </p:spPr>
            </p:cxnSp>
          </p:grpSp>
          <p:cxnSp>
            <p:nvCxnSpPr>
              <p:cNvPr id="71" name="Google Shape;71;p7"/>
              <p:cNvCxnSpPr/>
              <p:nvPr/>
            </p:nvCxnSpPr>
            <p:spPr>
              <a:xfrm rot="10800000">
                <a:off x="-1" y="1012053"/>
                <a:ext cx="5828811" cy="5845945"/>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72" name="Google Shape;72;p7"/>
              <p:cNvCxnSpPr/>
              <p:nvPr/>
            </p:nvCxnSpPr>
            <p:spPr>
              <a:xfrm rot="10800000">
                <a:off x="-1" y="2227340"/>
                <a:ext cx="4614781" cy="4630658"/>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73" name="Google Shape;73;p7"/>
              <p:cNvCxnSpPr/>
              <p:nvPr/>
            </p:nvCxnSpPr>
            <p:spPr>
              <a:xfrm rot="10800000">
                <a:off x="-1" y="3432149"/>
                <a:ext cx="3398419" cy="3425849"/>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74" name="Google Shape;74;p7"/>
              <p:cNvCxnSpPr/>
              <p:nvPr/>
            </p:nvCxnSpPr>
            <p:spPr>
              <a:xfrm rot="10800000">
                <a:off x="-1" y="4651431"/>
                <a:ext cx="2196496" cy="2206567"/>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75" name="Google Shape;75;p7"/>
              <p:cNvCxnSpPr/>
              <p:nvPr/>
            </p:nvCxnSpPr>
            <p:spPr>
              <a:xfrm rot="10800000">
                <a:off x="-1" y="5864453"/>
                <a:ext cx="987003" cy="993545"/>
              </a:xfrm>
              <a:prstGeom prst="straightConnector1">
                <a:avLst/>
              </a:prstGeom>
              <a:noFill/>
              <a:ln w="9525" cap="flat" cmpd="sng">
                <a:solidFill>
                  <a:srgbClr val="1482AB">
                    <a:alpha val="24705"/>
                  </a:srgbClr>
                </a:solidFill>
                <a:prstDash val="solid"/>
                <a:miter lim="800000"/>
                <a:headEnd type="none" w="sm" len="sm"/>
                <a:tailEnd type="none" w="sm" len="sm"/>
              </a:ln>
            </p:spPr>
          </p:cxnSp>
        </p:grpSp>
        <p:grpSp>
          <p:nvGrpSpPr>
            <p:cNvPr id="76" name="Google Shape;76;p7"/>
            <p:cNvGrpSpPr/>
            <p:nvPr/>
          </p:nvGrpSpPr>
          <p:grpSpPr>
            <a:xfrm flipH="1">
              <a:off x="0" y="0"/>
              <a:ext cx="12192001" cy="6858000"/>
              <a:chOff x="-1" y="0"/>
              <a:chExt cx="12192001" cy="6858000"/>
            </a:xfrm>
          </p:grpSpPr>
          <p:cxnSp>
            <p:nvCxnSpPr>
              <p:cNvPr id="77" name="Google Shape;77;p7"/>
              <p:cNvCxnSpPr/>
              <p:nvPr/>
            </p:nvCxnSpPr>
            <p:spPr>
              <a:xfrm>
                <a:off x="225425" y="0"/>
                <a:ext cx="6815931"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78" name="Google Shape;78;p7"/>
              <p:cNvCxnSpPr/>
              <p:nvPr/>
            </p:nvCxnSpPr>
            <p:spPr>
              <a:xfrm>
                <a:off x="1449154" y="0"/>
                <a:ext cx="6815931"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79" name="Google Shape;79;p7"/>
              <p:cNvCxnSpPr/>
              <p:nvPr/>
            </p:nvCxnSpPr>
            <p:spPr>
              <a:xfrm>
                <a:off x="2665982" y="0"/>
                <a:ext cx="6815931"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80" name="Google Shape;80;p7"/>
              <p:cNvCxnSpPr/>
              <p:nvPr/>
            </p:nvCxnSpPr>
            <p:spPr>
              <a:xfrm>
                <a:off x="3885119" y="0"/>
                <a:ext cx="6815931"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81" name="Google Shape;81;p7"/>
              <p:cNvCxnSpPr/>
              <p:nvPr/>
            </p:nvCxnSpPr>
            <p:spPr>
              <a:xfrm>
                <a:off x="5150644" y="0"/>
                <a:ext cx="6815931" cy="6858000"/>
              </a:xfrm>
              <a:prstGeom prst="straightConnector1">
                <a:avLst/>
              </a:prstGeom>
              <a:noFill/>
              <a:ln w="9525" cap="flat" cmpd="sng">
                <a:solidFill>
                  <a:srgbClr val="1482AB">
                    <a:alpha val="24705"/>
                  </a:srgbClr>
                </a:solidFill>
                <a:prstDash val="solid"/>
                <a:miter lim="800000"/>
                <a:headEnd type="none" w="sm" len="sm"/>
                <a:tailEnd type="none" w="sm" len="sm"/>
              </a:ln>
            </p:spPr>
          </p:cxnSp>
          <p:grpSp>
            <p:nvGrpSpPr>
              <p:cNvPr id="82" name="Google Shape;82;p7"/>
              <p:cNvGrpSpPr/>
              <p:nvPr/>
            </p:nvGrpSpPr>
            <p:grpSpPr>
              <a:xfrm>
                <a:off x="6327885" y="0"/>
                <a:ext cx="5864115" cy="5898673"/>
                <a:chOff x="6327885" y="0"/>
                <a:chExt cx="5864115" cy="5898673"/>
              </a:xfrm>
            </p:grpSpPr>
            <p:cxnSp>
              <p:nvCxnSpPr>
                <p:cNvPr id="83" name="Google Shape;83;p7"/>
                <p:cNvCxnSpPr/>
                <p:nvPr/>
              </p:nvCxnSpPr>
              <p:spPr>
                <a:xfrm>
                  <a:off x="6327885" y="0"/>
                  <a:ext cx="5864115" cy="5898673"/>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84" name="Google Shape;84;p7"/>
                <p:cNvCxnSpPr/>
                <p:nvPr/>
              </p:nvCxnSpPr>
              <p:spPr>
                <a:xfrm>
                  <a:off x="7549268" y="0"/>
                  <a:ext cx="4642732" cy="4672425"/>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85" name="Google Shape;85;p7"/>
                <p:cNvCxnSpPr/>
                <p:nvPr/>
              </p:nvCxnSpPr>
              <p:spPr>
                <a:xfrm>
                  <a:off x="8772997" y="0"/>
                  <a:ext cx="3419003" cy="3456749"/>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86" name="Google Shape;86;p7"/>
                <p:cNvCxnSpPr/>
                <p:nvPr/>
              </p:nvCxnSpPr>
              <p:spPr>
                <a:xfrm>
                  <a:off x="9982200" y="0"/>
                  <a:ext cx="2209800" cy="2226469"/>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87" name="Google Shape;87;p7"/>
                <p:cNvCxnSpPr/>
                <p:nvPr/>
              </p:nvCxnSpPr>
              <p:spPr>
                <a:xfrm>
                  <a:off x="11199019" y="0"/>
                  <a:ext cx="992981" cy="1002506"/>
                </a:xfrm>
                <a:prstGeom prst="straightConnector1">
                  <a:avLst/>
                </a:prstGeom>
                <a:noFill/>
                <a:ln w="9525" cap="flat" cmpd="sng">
                  <a:solidFill>
                    <a:srgbClr val="1482AB">
                      <a:alpha val="24705"/>
                    </a:srgbClr>
                  </a:solidFill>
                  <a:prstDash val="solid"/>
                  <a:miter lim="800000"/>
                  <a:headEnd type="none" w="sm" len="sm"/>
                  <a:tailEnd type="none" w="sm" len="sm"/>
                </a:ln>
              </p:spPr>
            </p:cxnSp>
          </p:grpSp>
          <p:cxnSp>
            <p:nvCxnSpPr>
              <p:cNvPr id="88" name="Google Shape;88;p7"/>
              <p:cNvCxnSpPr/>
              <p:nvPr/>
            </p:nvCxnSpPr>
            <p:spPr>
              <a:xfrm rot="10800000">
                <a:off x="-1" y="1012053"/>
                <a:ext cx="5828811" cy="5845945"/>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89" name="Google Shape;89;p7"/>
              <p:cNvCxnSpPr/>
              <p:nvPr/>
            </p:nvCxnSpPr>
            <p:spPr>
              <a:xfrm rot="10800000">
                <a:off x="-1" y="2227340"/>
                <a:ext cx="4614781" cy="4630658"/>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90" name="Google Shape;90;p7"/>
              <p:cNvCxnSpPr/>
              <p:nvPr/>
            </p:nvCxnSpPr>
            <p:spPr>
              <a:xfrm rot="10800000">
                <a:off x="-1" y="3432149"/>
                <a:ext cx="3398419" cy="3425849"/>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91" name="Google Shape;91;p7"/>
              <p:cNvCxnSpPr/>
              <p:nvPr/>
            </p:nvCxnSpPr>
            <p:spPr>
              <a:xfrm rot="10800000">
                <a:off x="-1" y="4651431"/>
                <a:ext cx="2196496" cy="2206567"/>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92" name="Google Shape;92;p7"/>
              <p:cNvCxnSpPr/>
              <p:nvPr/>
            </p:nvCxnSpPr>
            <p:spPr>
              <a:xfrm rot="10800000">
                <a:off x="-1" y="5864453"/>
                <a:ext cx="987003" cy="993545"/>
              </a:xfrm>
              <a:prstGeom prst="straightConnector1">
                <a:avLst/>
              </a:prstGeom>
              <a:noFill/>
              <a:ln w="9525" cap="flat" cmpd="sng">
                <a:solidFill>
                  <a:srgbClr val="1482AB">
                    <a:alpha val="24705"/>
                  </a:srgbClr>
                </a:solidFill>
                <a:prstDash val="solid"/>
                <a:miter lim="800000"/>
                <a:headEnd type="none" w="sm" len="sm"/>
                <a:tailEnd type="none" w="sm" len="sm"/>
              </a:ln>
            </p:spPr>
          </p:cxnSp>
        </p:grpSp>
      </p:grpSp>
      <p:sp>
        <p:nvSpPr>
          <p:cNvPr id="93" name="Google Shape;93;p7"/>
          <p:cNvSpPr txBox="1">
            <a:spLocks noGrp="1"/>
          </p:cNvSpPr>
          <p:nvPr>
            <p:ph type="title"/>
          </p:nvPr>
        </p:nvSpPr>
        <p:spPr>
          <a:xfrm>
            <a:off x="1295400" y="2541573"/>
            <a:ext cx="9601200" cy="2743200"/>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chemeClr val="lt1"/>
              </a:buClr>
              <a:buSzPts val="6000"/>
              <a:buFont typeface="Arial"/>
              <a:buNone/>
              <a:defRPr sz="60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7"/>
          <p:cNvSpPr txBox="1">
            <a:spLocks noGrp="1"/>
          </p:cNvSpPr>
          <p:nvPr>
            <p:ph type="body" idx="1"/>
          </p:nvPr>
        </p:nvSpPr>
        <p:spPr>
          <a:xfrm>
            <a:off x="1295400" y="5431536"/>
            <a:ext cx="9601200" cy="4572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0"/>
              </a:spcBef>
              <a:spcAft>
                <a:spcPts val="0"/>
              </a:spcAft>
              <a:buSzPts val="2000"/>
              <a:buNone/>
              <a:defRPr sz="2000" b="0">
                <a:solidFill>
                  <a:schemeClr val="lt1"/>
                </a:solidFill>
              </a:defRPr>
            </a:lvl1pPr>
            <a:lvl2pPr marL="914400" lvl="1" indent="-228600" algn="l">
              <a:lnSpc>
                <a:spcPct val="90000"/>
              </a:lnSpc>
              <a:spcBef>
                <a:spcPts val="1200"/>
              </a:spcBef>
              <a:spcAft>
                <a:spcPts val="0"/>
              </a:spcAft>
              <a:buSzPts val="2000"/>
              <a:buNone/>
              <a:defRPr sz="2000"/>
            </a:lvl2pPr>
            <a:lvl3pPr marL="1371600" lvl="2" indent="-228600" algn="l">
              <a:lnSpc>
                <a:spcPct val="90000"/>
              </a:lnSpc>
              <a:spcBef>
                <a:spcPts val="800"/>
              </a:spcBef>
              <a:spcAft>
                <a:spcPts val="0"/>
              </a:spcAft>
              <a:buSzPts val="1800"/>
              <a:buNone/>
              <a:defRPr sz="1800"/>
            </a:lvl3pPr>
            <a:lvl4pPr marL="1828800" lvl="3" indent="-228600" algn="l">
              <a:lnSpc>
                <a:spcPct val="90000"/>
              </a:lnSpc>
              <a:spcBef>
                <a:spcPts val="800"/>
              </a:spcBef>
              <a:spcAft>
                <a:spcPts val="0"/>
              </a:spcAft>
              <a:buSzPts val="1600"/>
              <a:buNone/>
              <a:defRPr sz="1600"/>
            </a:lvl4pPr>
            <a:lvl5pPr marL="2286000" lvl="4" indent="-228600" algn="l">
              <a:lnSpc>
                <a:spcPct val="90000"/>
              </a:lnSpc>
              <a:spcBef>
                <a:spcPts val="600"/>
              </a:spcBef>
              <a:spcAft>
                <a:spcPts val="0"/>
              </a:spcAft>
              <a:buSzPts val="1600"/>
              <a:buNone/>
              <a:defRPr sz="1600"/>
            </a:lvl5pPr>
            <a:lvl6pPr marL="2743200" lvl="5" indent="-228600" algn="l">
              <a:lnSpc>
                <a:spcPct val="90000"/>
              </a:lnSpc>
              <a:spcBef>
                <a:spcPts val="600"/>
              </a:spcBef>
              <a:spcAft>
                <a:spcPts val="0"/>
              </a:spcAft>
              <a:buSzPts val="1600"/>
              <a:buNone/>
              <a:defRPr sz="1600"/>
            </a:lvl6pPr>
            <a:lvl7pPr marL="3200400" lvl="6" indent="-228600" algn="l">
              <a:lnSpc>
                <a:spcPct val="90000"/>
              </a:lnSpc>
              <a:spcBef>
                <a:spcPts val="600"/>
              </a:spcBef>
              <a:spcAft>
                <a:spcPts val="0"/>
              </a:spcAft>
              <a:buSzPts val="1600"/>
              <a:buNone/>
              <a:defRPr sz="1600"/>
            </a:lvl7pPr>
            <a:lvl8pPr marL="3657600" lvl="7" indent="-228600" algn="l">
              <a:lnSpc>
                <a:spcPct val="90000"/>
              </a:lnSpc>
              <a:spcBef>
                <a:spcPts val="600"/>
              </a:spcBef>
              <a:spcAft>
                <a:spcPts val="0"/>
              </a:spcAft>
              <a:buSzPts val="1600"/>
              <a:buNone/>
              <a:defRPr sz="1600"/>
            </a:lvl8pPr>
            <a:lvl9pPr marL="4114800" lvl="8" indent="-228600" algn="l">
              <a:lnSpc>
                <a:spcPct val="90000"/>
              </a:lnSpc>
              <a:spcBef>
                <a:spcPts val="600"/>
              </a:spcBef>
              <a:spcAft>
                <a:spcPts val="0"/>
              </a:spcAft>
              <a:buSzPts val="1600"/>
              <a:buNone/>
              <a:defRPr sz="1600"/>
            </a:lvl9pPr>
          </a:lstStyle>
          <a:p>
            <a:endParaRPr/>
          </a:p>
        </p:txBody>
      </p:sp>
      <p:cxnSp>
        <p:nvCxnSpPr>
          <p:cNvPr id="95" name="Google Shape;95;p7"/>
          <p:cNvCxnSpPr/>
          <p:nvPr/>
        </p:nvCxnSpPr>
        <p:spPr>
          <a:xfrm>
            <a:off x="1295400" y="5294175"/>
            <a:ext cx="9601200" cy="0"/>
          </a:xfrm>
          <a:prstGeom prst="straightConnector1">
            <a:avLst/>
          </a:prstGeom>
          <a:noFill/>
          <a:ln w="12700" cap="flat" cmpd="sng">
            <a:solidFill>
              <a:schemeClr val="lt1"/>
            </a:solidFill>
            <a:prstDash val="solid"/>
            <a:miter lim="800000"/>
            <a:headEnd type="none" w="sm" len="sm"/>
            <a:tailEnd type="none" w="sm" len="sm"/>
          </a:ln>
        </p:spPr>
      </p:cxnSp>
    </p:spTree>
  </p:cSld>
  <p:clrMapOvr>
    <a:masterClrMapping/>
  </p:clrMapOvr>
  <mc:AlternateContent xmlns:mc="http://schemas.openxmlformats.org/markup-compatibility/2006">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6"/>
        <p:cNvGrpSpPr/>
        <p:nvPr/>
      </p:nvGrpSpPr>
      <p:grpSpPr>
        <a:xfrm>
          <a:off x="0" y="0"/>
          <a:ext cx="0" cy="0"/>
          <a:chOff x="0" y="0"/>
          <a:chExt cx="0" cy="0"/>
        </a:xfrm>
      </p:grpSpPr>
      <p:sp>
        <p:nvSpPr>
          <p:cNvPr id="97" name="Google Shape;97;p8"/>
          <p:cNvSpPr txBox="1">
            <a:spLocks noGrp="1"/>
          </p:cNvSpPr>
          <p:nvPr>
            <p:ph type="title"/>
          </p:nvPr>
        </p:nvSpPr>
        <p:spPr>
          <a:xfrm>
            <a:off x="1295400" y="503853"/>
            <a:ext cx="9601200" cy="114238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8"/>
          <p:cNvSpPr txBox="1">
            <a:spLocks noGrp="1"/>
          </p:cNvSpPr>
          <p:nvPr>
            <p:ph type="body" idx="1"/>
          </p:nvPr>
        </p:nvSpPr>
        <p:spPr>
          <a:xfrm>
            <a:off x="1295400" y="1981199"/>
            <a:ext cx="4572000" cy="3810001"/>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1200"/>
              </a:spcBef>
              <a:spcAft>
                <a:spcPts val="0"/>
              </a:spcAft>
              <a:buSzPts val="1800"/>
              <a:buChar char="▪"/>
              <a:defRPr sz="1800"/>
            </a:lvl2pPr>
            <a:lvl3pPr marL="1371600" lvl="2" indent="-330200" algn="l">
              <a:lnSpc>
                <a:spcPct val="90000"/>
              </a:lnSpc>
              <a:spcBef>
                <a:spcPts val="800"/>
              </a:spcBef>
              <a:spcAft>
                <a:spcPts val="0"/>
              </a:spcAft>
              <a:buSzPts val="1600"/>
              <a:buChar char="▪"/>
              <a:defRPr sz="1600"/>
            </a:lvl3pPr>
            <a:lvl4pPr marL="1828800" lvl="3" indent="-317500" algn="l">
              <a:lnSpc>
                <a:spcPct val="90000"/>
              </a:lnSpc>
              <a:spcBef>
                <a:spcPts val="800"/>
              </a:spcBef>
              <a:spcAft>
                <a:spcPts val="0"/>
              </a:spcAft>
              <a:buSzPts val="1400"/>
              <a:buChar char="▪"/>
              <a:defRPr sz="1400"/>
            </a:lvl4pPr>
            <a:lvl5pPr marL="2286000" lvl="4" indent="-317500" algn="l">
              <a:lnSpc>
                <a:spcPct val="90000"/>
              </a:lnSpc>
              <a:spcBef>
                <a:spcPts val="600"/>
              </a:spcBef>
              <a:spcAft>
                <a:spcPts val="0"/>
              </a:spcAft>
              <a:buSzPts val="1400"/>
              <a:buChar char="▪"/>
              <a:defRPr sz="1400"/>
            </a:lvl5pPr>
            <a:lvl6pPr marL="2743200" lvl="5" indent="-342900" algn="l">
              <a:lnSpc>
                <a:spcPct val="90000"/>
              </a:lnSpc>
              <a:spcBef>
                <a:spcPts val="600"/>
              </a:spcBef>
              <a:spcAft>
                <a:spcPts val="0"/>
              </a:spcAft>
              <a:buSzPts val="1800"/>
              <a:buChar char="▪"/>
              <a:defRPr sz="1800"/>
            </a:lvl6pPr>
            <a:lvl7pPr marL="3200400" lvl="6" indent="-342900" algn="l">
              <a:lnSpc>
                <a:spcPct val="90000"/>
              </a:lnSpc>
              <a:spcBef>
                <a:spcPts val="600"/>
              </a:spcBef>
              <a:spcAft>
                <a:spcPts val="0"/>
              </a:spcAft>
              <a:buSzPts val="1800"/>
              <a:buChar char="▪"/>
              <a:defRPr sz="1800"/>
            </a:lvl7pPr>
            <a:lvl8pPr marL="3657600" lvl="7" indent="-342900" algn="l">
              <a:lnSpc>
                <a:spcPct val="90000"/>
              </a:lnSpc>
              <a:spcBef>
                <a:spcPts val="600"/>
              </a:spcBef>
              <a:spcAft>
                <a:spcPts val="0"/>
              </a:spcAft>
              <a:buSzPts val="1800"/>
              <a:buChar char="▪"/>
              <a:defRPr sz="1800"/>
            </a:lvl8pPr>
            <a:lvl9pPr marL="4114800" lvl="8" indent="-342900" algn="l">
              <a:lnSpc>
                <a:spcPct val="90000"/>
              </a:lnSpc>
              <a:spcBef>
                <a:spcPts val="600"/>
              </a:spcBef>
              <a:spcAft>
                <a:spcPts val="0"/>
              </a:spcAft>
              <a:buSzPts val="1800"/>
              <a:buChar char="▪"/>
              <a:defRPr sz="1800"/>
            </a:lvl9pPr>
          </a:lstStyle>
          <a:p>
            <a:endParaRPr/>
          </a:p>
        </p:txBody>
      </p:sp>
      <p:sp>
        <p:nvSpPr>
          <p:cNvPr id="99" name="Google Shape;99;p8"/>
          <p:cNvSpPr txBox="1">
            <a:spLocks noGrp="1"/>
          </p:cNvSpPr>
          <p:nvPr>
            <p:ph type="body" idx="2"/>
          </p:nvPr>
        </p:nvSpPr>
        <p:spPr>
          <a:xfrm>
            <a:off x="6324600" y="1981199"/>
            <a:ext cx="4572000" cy="3810001"/>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1200"/>
              </a:spcBef>
              <a:spcAft>
                <a:spcPts val="0"/>
              </a:spcAft>
              <a:buSzPts val="1800"/>
              <a:buChar char="▪"/>
              <a:defRPr sz="1800"/>
            </a:lvl2pPr>
            <a:lvl3pPr marL="1371600" lvl="2" indent="-330200" algn="l">
              <a:lnSpc>
                <a:spcPct val="90000"/>
              </a:lnSpc>
              <a:spcBef>
                <a:spcPts val="800"/>
              </a:spcBef>
              <a:spcAft>
                <a:spcPts val="0"/>
              </a:spcAft>
              <a:buSzPts val="1600"/>
              <a:buChar char="▪"/>
              <a:defRPr sz="1600"/>
            </a:lvl3pPr>
            <a:lvl4pPr marL="1828800" lvl="3" indent="-317500" algn="l">
              <a:lnSpc>
                <a:spcPct val="90000"/>
              </a:lnSpc>
              <a:spcBef>
                <a:spcPts val="800"/>
              </a:spcBef>
              <a:spcAft>
                <a:spcPts val="0"/>
              </a:spcAft>
              <a:buSzPts val="1400"/>
              <a:buChar char="▪"/>
              <a:defRPr sz="1400"/>
            </a:lvl4pPr>
            <a:lvl5pPr marL="2286000" lvl="4" indent="-317500" algn="l">
              <a:lnSpc>
                <a:spcPct val="90000"/>
              </a:lnSpc>
              <a:spcBef>
                <a:spcPts val="600"/>
              </a:spcBef>
              <a:spcAft>
                <a:spcPts val="0"/>
              </a:spcAft>
              <a:buSzPts val="1400"/>
              <a:buChar char="▪"/>
              <a:defRPr sz="1400"/>
            </a:lvl5pPr>
            <a:lvl6pPr marL="2743200" lvl="5" indent="-342900" algn="l">
              <a:lnSpc>
                <a:spcPct val="90000"/>
              </a:lnSpc>
              <a:spcBef>
                <a:spcPts val="600"/>
              </a:spcBef>
              <a:spcAft>
                <a:spcPts val="0"/>
              </a:spcAft>
              <a:buSzPts val="1800"/>
              <a:buChar char="▪"/>
              <a:defRPr sz="1800"/>
            </a:lvl6pPr>
            <a:lvl7pPr marL="3200400" lvl="6" indent="-342900" algn="l">
              <a:lnSpc>
                <a:spcPct val="90000"/>
              </a:lnSpc>
              <a:spcBef>
                <a:spcPts val="600"/>
              </a:spcBef>
              <a:spcAft>
                <a:spcPts val="0"/>
              </a:spcAft>
              <a:buSzPts val="1800"/>
              <a:buChar char="▪"/>
              <a:defRPr sz="1800"/>
            </a:lvl7pPr>
            <a:lvl8pPr marL="3657600" lvl="7" indent="-342900" algn="l">
              <a:lnSpc>
                <a:spcPct val="90000"/>
              </a:lnSpc>
              <a:spcBef>
                <a:spcPts val="600"/>
              </a:spcBef>
              <a:spcAft>
                <a:spcPts val="0"/>
              </a:spcAft>
              <a:buSzPts val="1800"/>
              <a:buChar char="▪"/>
              <a:defRPr sz="1800"/>
            </a:lvl8pPr>
            <a:lvl9pPr marL="4114800" lvl="8" indent="-342900" algn="l">
              <a:lnSpc>
                <a:spcPct val="90000"/>
              </a:lnSpc>
              <a:spcBef>
                <a:spcPts val="600"/>
              </a:spcBef>
              <a:spcAft>
                <a:spcPts val="0"/>
              </a:spcAft>
              <a:buSzPts val="1800"/>
              <a:buChar char="▪"/>
              <a:defRPr sz="1800"/>
            </a:lvl9pPr>
          </a:lstStyle>
          <a:p>
            <a:endParaRPr/>
          </a:p>
        </p:txBody>
      </p:sp>
      <p:sp>
        <p:nvSpPr>
          <p:cNvPr id="100" name="Google Shape;100;p8"/>
          <p:cNvSpPr txBox="1">
            <a:spLocks noGrp="1"/>
          </p:cNvSpPr>
          <p:nvPr>
            <p:ph type="dt" idx="10"/>
          </p:nvPr>
        </p:nvSpPr>
        <p:spPr>
          <a:xfrm>
            <a:off x="9294042" y="6289679"/>
            <a:ext cx="965946" cy="22243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8"/>
          <p:cNvSpPr txBox="1">
            <a:spLocks noGrp="1"/>
          </p:cNvSpPr>
          <p:nvPr>
            <p:ph type="ftr" idx="11"/>
          </p:nvPr>
        </p:nvSpPr>
        <p:spPr>
          <a:xfrm>
            <a:off x="609601" y="6289679"/>
            <a:ext cx="6128030" cy="22243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2" name="Google Shape;102;p8"/>
          <p:cNvSpPr txBox="1">
            <a:spLocks noGrp="1"/>
          </p:cNvSpPr>
          <p:nvPr>
            <p:ph type="sldNum" idx="12"/>
          </p:nvPr>
        </p:nvSpPr>
        <p:spPr>
          <a:xfrm>
            <a:off x="10665311" y="6289679"/>
            <a:ext cx="918882" cy="22243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3"/>
        <p:cNvGrpSpPr/>
        <p:nvPr/>
      </p:nvGrpSpPr>
      <p:grpSpPr>
        <a:xfrm>
          <a:off x="0" y="0"/>
          <a:ext cx="0" cy="0"/>
          <a:chOff x="0" y="0"/>
          <a:chExt cx="0" cy="0"/>
        </a:xfrm>
      </p:grpSpPr>
      <p:sp>
        <p:nvSpPr>
          <p:cNvPr id="104" name="Google Shape;104;p9"/>
          <p:cNvSpPr txBox="1">
            <a:spLocks noGrp="1"/>
          </p:cNvSpPr>
          <p:nvPr>
            <p:ph type="title"/>
          </p:nvPr>
        </p:nvSpPr>
        <p:spPr>
          <a:xfrm>
            <a:off x="1295400" y="503853"/>
            <a:ext cx="9601200" cy="114238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9"/>
          <p:cNvSpPr txBox="1">
            <a:spLocks noGrp="1"/>
          </p:cNvSpPr>
          <p:nvPr>
            <p:ph type="body" idx="1"/>
          </p:nvPr>
        </p:nvSpPr>
        <p:spPr>
          <a:xfrm>
            <a:off x="1295400" y="1818322"/>
            <a:ext cx="4572000" cy="64135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0"/>
              </a:spcBef>
              <a:spcAft>
                <a:spcPts val="0"/>
              </a:spcAft>
              <a:buSzPts val="2000"/>
              <a:buNone/>
              <a:defRPr sz="2000" b="0">
                <a:solidFill>
                  <a:schemeClr val="accent1"/>
                </a:solidFill>
              </a:defRPr>
            </a:lvl1pPr>
            <a:lvl2pPr marL="914400" lvl="1" indent="-228600" algn="l">
              <a:lnSpc>
                <a:spcPct val="90000"/>
              </a:lnSpc>
              <a:spcBef>
                <a:spcPts val="1200"/>
              </a:spcBef>
              <a:spcAft>
                <a:spcPts val="0"/>
              </a:spcAft>
              <a:buSzPts val="2000"/>
              <a:buNone/>
              <a:defRPr sz="2000" b="1"/>
            </a:lvl2pPr>
            <a:lvl3pPr marL="1371600" lvl="2" indent="-228600" algn="l">
              <a:lnSpc>
                <a:spcPct val="90000"/>
              </a:lnSpc>
              <a:spcBef>
                <a:spcPts val="800"/>
              </a:spcBef>
              <a:spcAft>
                <a:spcPts val="0"/>
              </a:spcAft>
              <a:buSzPts val="1800"/>
              <a:buNone/>
              <a:defRPr sz="1800" b="1"/>
            </a:lvl3pPr>
            <a:lvl4pPr marL="1828800" lvl="3" indent="-228600" algn="l">
              <a:lnSpc>
                <a:spcPct val="90000"/>
              </a:lnSpc>
              <a:spcBef>
                <a:spcPts val="800"/>
              </a:spcBef>
              <a:spcAft>
                <a:spcPts val="0"/>
              </a:spcAft>
              <a:buSzPts val="1600"/>
              <a:buNone/>
              <a:defRPr sz="1600" b="1"/>
            </a:lvl4pPr>
            <a:lvl5pPr marL="2286000" lvl="4" indent="-228600" algn="l">
              <a:lnSpc>
                <a:spcPct val="90000"/>
              </a:lnSpc>
              <a:spcBef>
                <a:spcPts val="600"/>
              </a:spcBef>
              <a:spcAft>
                <a:spcPts val="0"/>
              </a:spcAft>
              <a:buSzPts val="1600"/>
              <a:buNone/>
              <a:defRPr sz="1600" b="1"/>
            </a:lvl5pPr>
            <a:lvl6pPr marL="2743200" lvl="5" indent="-228600" algn="l">
              <a:lnSpc>
                <a:spcPct val="90000"/>
              </a:lnSpc>
              <a:spcBef>
                <a:spcPts val="600"/>
              </a:spcBef>
              <a:spcAft>
                <a:spcPts val="0"/>
              </a:spcAft>
              <a:buSzPts val="1600"/>
              <a:buNone/>
              <a:defRPr sz="1600" b="1"/>
            </a:lvl6pPr>
            <a:lvl7pPr marL="3200400" lvl="6" indent="-228600" algn="l">
              <a:lnSpc>
                <a:spcPct val="90000"/>
              </a:lnSpc>
              <a:spcBef>
                <a:spcPts val="600"/>
              </a:spcBef>
              <a:spcAft>
                <a:spcPts val="0"/>
              </a:spcAft>
              <a:buSzPts val="1600"/>
              <a:buNone/>
              <a:defRPr sz="1600" b="1"/>
            </a:lvl7pPr>
            <a:lvl8pPr marL="3657600" lvl="7" indent="-228600" algn="l">
              <a:lnSpc>
                <a:spcPct val="90000"/>
              </a:lnSpc>
              <a:spcBef>
                <a:spcPts val="600"/>
              </a:spcBef>
              <a:spcAft>
                <a:spcPts val="0"/>
              </a:spcAft>
              <a:buSzPts val="1600"/>
              <a:buNone/>
              <a:defRPr sz="1600" b="1"/>
            </a:lvl8pPr>
            <a:lvl9pPr marL="4114800" lvl="8" indent="-228600" algn="l">
              <a:lnSpc>
                <a:spcPct val="90000"/>
              </a:lnSpc>
              <a:spcBef>
                <a:spcPts val="600"/>
              </a:spcBef>
              <a:spcAft>
                <a:spcPts val="0"/>
              </a:spcAft>
              <a:buSzPts val="1600"/>
              <a:buNone/>
              <a:defRPr sz="1600" b="1"/>
            </a:lvl9pPr>
          </a:lstStyle>
          <a:p>
            <a:endParaRPr/>
          </a:p>
        </p:txBody>
      </p:sp>
      <p:sp>
        <p:nvSpPr>
          <p:cNvPr id="106" name="Google Shape;106;p9"/>
          <p:cNvSpPr txBox="1">
            <a:spLocks noGrp="1"/>
          </p:cNvSpPr>
          <p:nvPr>
            <p:ph type="body" idx="2"/>
          </p:nvPr>
        </p:nvSpPr>
        <p:spPr>
          <a:xfrm>
            <a:off x="1295400" y="2503713"/>
            <a:ext cx="4572000" cy="3287487"/>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1200"/>
              </a:spcBef>
              <a:spcAft>
                <a:spcPts val="0"/>
              </a:spcAft>
              <a:buSzPts val="1800"/>
              <a:buChar char="▪"/>
              <a:defRPr sz="1800"/>
            </a:lvl2pPr>
            <a:lvl3pPr marL="1371600" lvl="2" indent="-330200" algn="l">
              <a:lnSpc>
                <a:spcPct val="90000"/>
              </a:lnSpc>
              <a:spcBef>
                <a:spcPts val="800"/>
              </a:spcBef>
              <a:spcAft>
                <a:spcPts val="0"/>
              </a:spcAft>
              <a:buSzPts val="1600"/>
              <a:buChar char="▪"/>
              <a:defRPr sz="1600"/>
            </a:lvl3pPr>
            <a:lvl4pPr marL="1828800" lvl="3" indent="-317500" algn="l">
              <a:lnSpc>
                <a:spcPct val="90000"/>
              </a:lnSpc>
              <a:spcBef>
                <a:spcPts val="800"/>
              </a:spcBef>
              <a:spcAft>
                <a:spcPts val="0"/>
              </a:spcAft>
              <a:buSzPts val="1400"/>
              <a:buChar char="▪"/>
              <a:defRPr sz="1400"/>
            </a:lvl4pPr>
            <a:lvl5pPr marL="2286000" lvl="4" indent="-317500" algn="l">
              <a:lnSpc>
                <a:spcPct val="90000"/>
              </a:lnSpc>
              <a:spcBef>
                <a:spcPts val="600"/>
              </a:spcBef>
              <a:spcAft>
                <a:spcPts val="0"/>
              </a:spcAft>
              <a:buSzPts val="1400"/>
              <a:buChar char="▪"/>
              <a:defRPr sz="1400"/>
            </a:lvl5pPr>
            <a:lvl6pPr marL="2743200" lvl="5" indent="-330200" algn="l">
              <a:lnSpc>
                <a:spcPct val="90000"/>
              </a:lnSpc>
              <a:spcBef>
                <a:spcPts val="600"/>
              </a:spcBef>
              <a:spcAft>
                <a:spcPts val="0"/>
              </a:spcAft>
              <a:buSzPts val="1600"/>
              <a:buChar char="▪"/>
              <a:defRPr sz="1600"/>
            </a:lvl6pPr>
            <a:lvl7pPr marL="3200400" lvl="6" indent="-330200" algn="l">
              <a:lnSpc>
                <a:spcPct val="90000"/>
              </a:lnSpc>
              <a:spcBef>
                <a:spcPts val="600"/>
              </a:spcBef>
              <a:spcAft>
                <a:spcPts val="0"/>
              </a:spcAft>
              <a:buSzPts val="1600"/>
              <a:buChar char="▪"/>
              <a:defRPr sz="1600"/>
            </a:lvl7pPr>
            <a:lvl8pPr marL="3657600" lvl="7" indent="-330200" algn="l">
              <a:lnSpc>
                <a:spcPct val="90000"/>
              </a:lnSpc>
              <a:spcBef>
                <a:spcPts val="600"/>
              </a:spcBef>
              <a:spcAft>
                <a:spcPts val="0"/>
              </a:spcAft>
              <a:buSzPts val="1600"/>
              <a:buChar char="▪"/>
              <a:defRPr sz="1600"/>
            </a:lvl8pPr>
            <a:lvl9pPr marL="4114800" lvl="8" indent="-330200" algn="l">
              <a:lnSpc>
                <a:spcPct val="90000"/>
              </a:lnSpc>
              <a:spcBef>
                <a:spcPts val="600"/>
              </a:spcBef>
              <a:spcAft>
                <a:spcPts val="0"/>
              </a:spcAft>
              <a:buSzPts val="1600"/>
              <a:buChar char="▪"/>
              <a:defRPr sz="1600"/>
            </a:lvl9pPr>
          </a:lstStyle>
          <a:p>
            <a:endParaRPr/>
          </a:p>
        </p:txBody>
      </p:sp>
      <p:sp>
        <p:nvSpPr>
          <p:cNvPr id="107" name="Google Shape;107;p9"/>
          <p:cNvSpPr txBox="1">
            <a:spLocks noGrp="1"/>
          </p:cNvSpPr>
          <p:nvPr>
            <p:ph type="body" idx="3"/>
          </p:nvPr>
        </p:nvSpPr>
        <p:spPr>
          <a:xfrm>
            <a:off x="6324600" y="1818322"/>
            <a:ext cx="4572000" cy="64135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0"/>
              </a:spcBef>
              <a:spcAft>
                <a:spcPts val="0"/>
              </a:spcAft>
              <a:buSzPts val="2000"/>
              <a:buNone/>
              <a:defRPr sz="2000" b="0">
                <a:solidFill>
                  <a:schemeClr val="accent1"/>
                </a:solidFill>
              </a:defRPr>
            </a:lvl1pPr>
            <a:lvl2pPr marL="914400" lvl="1" indent="-228600" algn="l">
              <a:lnSpc>
                <a:spcPct val="90000"/>
              </a:lnSpc>
              <a:spcBef>
                <a:spcPts val="1200"/>
              </a:spcBef>
              <a:spcAft>
                <a:spcPts val="0"/>
              </a:spcAft>
              <a:buSzPts val="2000"/>
              <a:buNone/>
              <a:defRPr sz="2000" b="1"/>
            </a:lvl2pPr>
            <a:lvl3pPr marL="1371600" lvl="2" indent="-228600" algn="l">
              <a:lnSpc>
                <a:spcPct val="90000"/>
              </a:lnSpc>
              <a:spcBef>
                <a:spcPts val="800"/>
              </a:spcBef>
              <a:spcAft>
                <a:spcPts val="0"/>
              </a:spcAft>
              <a:buSzPts val="1800"/>
              <a:buNone/>
              <a:defRPr sz="1800" b="1"/>
            </a:lvl3pPr>
            <a:lvl4pPr marL="1828800" lvl="3" indent="-228600" algn="l">
              <a:lnSpc>
                <a:spcPct val="90000"/>
              </a:lnSpc>
              <a:spcBef>
                <a:spcPts val="800"/>
              </a:spcBef>
              <a:spcAft>
                <a:spcPts val="0"/>
              </a:spcAft>
              <a:buSzPts val="1600"/>
              <a:buNone/>
              <a:defRPr sz="1600" b="1"/>
            </a:lvl4pPr>
            <a:lvl5pPr marL="2286000" lvl="4" indent="-228600" algn="l">
              <a:lnSpc>
                <a:spcPct val="90000"/>
              </a:lnSpc>
              <a:spcBef>
                <a:spcPts val="600"/>
              </a:spcBef>
              <a:spcAft>
                <a:spcPts val="0"/>
              </a:spcAft>
              <a:buSzPts val="1600"/>
              <a:buNone/>
              <a:defRPr sz="1600" b="1"/>
            </a:lvl5pPr>
            <a:lvl6pPr marL="2743200" lvl="5" indent="-228600" algn="l">
              <a:lnSpc>
                <a:spcPct val="90000"/>
              </a:lnSpc>
              <a:spcBef>
                <a:spcPts val="600"/>
              </a:spcBef>
              <a:spcAft>
                <a:spcPts val="0"/>
              </a:spcAft>
              <a:buSzPts val="1600"/>
              <a:buNone/>
              <a:defRPr sz="1600" b="1"/>
            </a:lvl6pPr>
            <a:lvl7pPr marL="3200400" lvl="6" indent="-228600" algn="l">
              <a:lnSpc>
                <a:spcPct val="90000"/>
              </a:lnSpc>
              <a:spcBef>
                <a:spcPts val="600"/>
              </a:spcBef>
              <a:spcAft>
                <a:spcPts val="0"/>
              </a:spcAft>
              <a:buSzPts val="1600"/>
              <a:buNone/>
              <a:defRPr sz="1600" b="1"/>
            </a:lvl7pPr>
            <a:lvl8pPr marL="3657600" lvl="7" indent="-228600" algn="l">
              <a:lnSpc>
                <a:spcPct val="90000"/>
              </a:lnSpc>
              <a:spcBef>
                <a:spcPts val="600"/>
              </a:spcBef>
              <a:spcAft>
                <a:spcPts val="0"/>
              </a:spcAft>
              <a:buSzPts val="1600"/>
              <a:buNone/>
              <a:defRPr sz="1600" b="1"/>
            </a:lvl8pPr>
            <a:lvl9pPr marL="4114800" lvl="8" indent="-228600" algn="l">
              <a:lnSpc>
                <a:spcPct val="90000"/>
              </a:lnSpc>
              <a:spcBef>
                <a:spcPts val="600"/>
              </a:spcBef>
              <a:spcAft>
                <a:spcPts val="0"/>
              </a:spcAft>
              <a:buSzPts val="1600"/>
              <a:buNone/>
              <a:defRPr sz="1600" b="1"/>
            </a:lvl9pPr>
          </a:lstStyle>
          <a:p>
            <a:endParaRPr/>
          </a:p>
        </p:txBody>
      </p:sp>
      <p:sp>
        <p:nvSpPr>
          <p:cNvPr id="108" name="Google Shape;108;p9"/>
          <p:cNvSpPr txBox="1">
            <a:spLocks noGrp="1"/>
          </p:cNvSpPr>
          <p:nvPr>
            <p:ph type="body" idx="4"/>
          </p:nvPr>
        </p:nvSpPr>
        <p:spPr>
          <a:xfrm>
            <a:off x="6324600" y="2503713"/>
            <a:ext cx="4572000" cy="3287487"/>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1200"/>
              </a:spcBef>
              <a:spcAft>
                <a:spcPts val="0"/>
              </a:spcAft>
              <a:buSzPts val="1800"/>
              <a:buChar char="▪"/>
              <a:defRPr sz="1800"/>
            </a:lvl2pPr>
            <a:lvl3pPr marL="1371600" lvl="2" indent="-330200" algn="l">
              <a:lnSpc>
                <a:spcPct val="90000"/>
              </a:lnSpc>
              <a:spcBef>
                <a:spcPts val="800"/>
              </a:spcBef>
              <a:spcAft>
                <a:spcPts val="0"/>
              </a:spcAft>
              <a:buSzPts val="1600"/>
              <a:buChar char="▪"/>
              <a:defRPr sz="1600"/>
            </a:lvl3pPr>
            <a:lvl4pPr marL="1828800" lvl="3" indent="-317500" algn="l">
              <a:lnSpc>
                <a:spcPct val="90000"/>
              </a:lnSpc>
              <a:spcBef>
                <a:spcPts val="800"/>
              </a:spcBef>
              <a:spcAft>
                <a:spcPts val="0"/>
              </a:spcAft>
              <a:buSzPts val="1400"/>
              <a:buChar char="▪"/>
              <a:defRPr sz="1400"/>
            </a:lvl4pPr>
            <a:lvl5pPr marL="2286000" lvl="4" indent="-317500" algn="l">
              <a:lnSpc>
                <a:spcPct val="90000"/>
              </a:lnSpc>
              <a:spcBef>
                <a:spcPts val="600"/>
              </a:spcBef>
              <a:spcAft>
                <a:spcPts val="0"/>
              </a:spcAft>
              <a:buSzPts val="1400"/>
              <a:buChar char="▪"/>
              <a:defRPr sz="1400"/>
            </a:lvl5pPr>
            <a:lvl6pPr marL="2743200" lvl="5" indent="-330200" algn="l">
              <a:lnSpc>
                <a:spcPct val="90000"/>
              </a:lnSpc>
              <a:spcBef>
                <a:spcPts val="600"/>
              </a:spcBef>
              <a:spcAft>
                <a:spcPts val="0"/>
              </a:spcAft>
              <a:buSzPts val="1600"/>
              <a:buChar char="▪"/>
              <a:defRPr sz="1600"/>
            </a:lvl6pPr>
            <a:lvl7pPr marL="3200400" lvl="6" indent="-330200" algn="l">
              <a:lnSpc>
                <a:spcPct val="90000"/>
              </a:lnSpc>
              <a:spcBef>
                <a:spcPts val="600"/>
              </a:spcBef>
              <a:spcAft>
                <a:spcPts val="0"/>
              </a:spcAft>
              <a:buSzPts val="1600"/>
              <a:buChar char="▪"/>
              <a:defRPr sz="1600"/>
            </a:lvl7pPr>
            <a:lvl8pPr marL="3657600" lvl="7" indent="-330200" algn="l">
              <a:lnSpc>
                <a:spcPct val="90000"/>
              </a:lnSpc>
              <a:spcBef>
                <a:spcPts val="600"/>
              </a:spcBef>
              <a:spcAft>
                <a:spcPts val="0"/>
              </a:spcAft>
              <a:buSzPts val="1600"/>
              <a:buChar char="▪"/>
              <a:defRPr sz="1600"/>
            </a:lvl8pPr>
            <a:lvl9pPr marL="4114800" lvl="8" indent="-330200" algn="l">
              <a:lnSpc>
                <a:spcPct val="90000"/>
              </a:lnSpc>
              <a:spcBef>
                <a:spcPts val="600"/>
              </a:spcBef>
              <a:spcAft>
                <a:spcPts val="0"/>
              </a:spcAft>
              <a:buSzPts val="1600"/>
              <a:buChar char="▪"/>
              <a:defRPr sz="1600"/>
            </a:lvl9pPr>
          </a:lstStyle>
          <a:p>
            <a:endParaRPr/>
          </a:p>
        </p:txBody>
      </p:sp>
      <p:sp>
        <p:nvSpPr>
          <p:cNvPr id="109" name="Google Shape;109;p9"/>
          <p:cNvSpPr txBox="1">
            <a:spLocks noGrp="1"/>
          </p:cNvSpPr>
          <p:nvPr>
            <p:ph type="dt" idx="10"/>
          </p:nvPr>
        </p:nvSpPr>
        <p:spPr>
          <a:xfrm>
            <a:off x="9294042" y="6289679"/>
            <a:ext cx="965946" cy="22243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9"/>
          <p:cNvSpPr txBox="1">
            <a:spLocks noGrp="1"/>
          </p:cNvSpPr>
          <p:nvPr>
            <p:ph type="ftr" idx="11"/>
          </p:nvPr>
        </p:nvSpPr>
        <p:spPr>
          <a:xfrm>
            <a:off x="609601" y="6289679"/>
            <a:ext cx="6128030" cy="22243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1" name="Google Shape;111;p9"/>
          <p:cNvSpPr txBox="1">
            <a:spLocks noGrp="1"/>
          </p:cNvSpPr>
          <p:nvPr>
            <p:ph type="sldNum" idx="12"/>
          </p:nvPr>
        </p:nvSpPr>
        <p:spPr>
          <a:xfrm>
            <a:off x="10665311" y="6289679"/>
            <a:ext cx="918882" cy="22243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bg>
      <p:bgPr>
        <a:gradFill>
          <a:gsLst>
            <a:gs pos="0">
              <a:schemeClr val="accent1"/>
            </a:gs>
            <a:gs pos="100000">
              <a:srgbClr val="158AB7"/>
            </a:gs>
          </a:gsLst>
          <a:path path="circle">
            <a:fillToRect l="50000" t="50000" r="50000" b="50000"/>
          </a:path>
          <a:tileRect/>
        </a:gradFill>
        <a:effectLst/>
      </p:bgPr>
    </p:bg>
    <p:spTree>
      <p:nvGrpSpPr>
        <p:cNvPr id="1" name="Shape 112"/>
        <p:cNvGrpSpPr/>
        <p:nvPr/>
      </p:nvGrpSpPr>
      <p:grpSpPr>
        <a:xfrm>
          <a:off x="0" y="0"/>
          <a:ext cx="0" cy="0"/>
          <a:chOff x="0" y="0"/>
          <a:chExt cx="0" cy="0"/>
        </a:xfrm>
      </p:grpSpPr>
      <p:grpSp>
        <p:nvGrpSpPr>
          <p:cNvPr id="113" name="Google Shape;113;p10"/>
          <p:cNvGrpSpPr/>
          <p:nvPr/>
        </p:nvGrpSpPr>
        <p:grpSpPr>
          <a:xfrm>
            <a:off x="-1" y="0"/>
            <a:ext cx="12192002" cy="6858000"/>
            <a:chOff x="-1" y="0"/>
            <a:chExt cx="12192002" cy="6858000"/>
          </a:xfrm>
        </p:grpSpPr>
        <p:cxnSp>
          <p:nvCxnSpPr>
            <p:cNvPr id="114" name="Google Shape;114;p10"/>
            <p:cNvCxnSpPr/>
            <p:nvPr/>
          </p:nvCxnSpPr>
          <p:spPr>
            <a:xfrm>
              <a:off x="610194" y="0"/>
              <a:ext cx="0"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15" name="Google Shape;115;p10"/>
            <p:cNvCxnSpPr/>
            <p:nvPr/>
          </p:nvCxnSpPr>
          <p:spPr>
            <a:xfrm>
              <a:off x="1829332" y="0"/>
              <a:ext cx="0"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16" name="Google Shape;116;p10"/>
            <p:cNvCxnSpPr/>
            <p:nvPr/>
          </p:nvCxnSpPr>
          <p:spPr>
            <a:xfrm>
              <a:off x="3048470" y="0"/>
              <a:ext cx="0"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17" name="Google Shape;117;p10"/>
            <p:cNvCxnSpPr/>
            <p:nvPr/>
          </p:nvCxnSpPr>
          <p:spPr>
            <a:xfrm>
              <a:off x="4267608" y="0"/>
              <a:ext cx="0"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18" name="Google Shape;118;p10"/>
            <p:cNvCxnSpPr/>
            <p:nvPr/>
          </p:nvCxnSpPr>
          <p:spPr>
            <a:xfrm>
              <a:off x="5486746" y="0"/>
              <a:ext cx="0"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19" name="Google Shape;119;p10"/>
            <p:cNvCxnSpPr/>
            <p:nvPr/>
          </p:nvCxnSpPr>
          <p:spPr>
            <a:xfrm>
              <a:off x="6705884" y="0"/>
              <a:ext cx="0"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20" name="Google Shape;120;p10"/>
            <p:cNvCxnSpPr/>
            <p:nvPr/>
          </p:nvCxnSpPr>
          <p:spPr>
            <a:xfrm>
              <a:off x="7925022" y="0"/>
              <a:ext cx="0"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21" name="Google Shape;121;p10"/>
            <p:cNvCxnSpPr/>
            <p:nvPr/>
          </p:nvCxnSpPr>
          <p:spPr>
            <a:xfrm>
              <a:off x="9144160" y="0"/>
              <a:ext cx="0"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22" name="Google Shape;122;p10"/>
            <p:cNvCxnSpPr/>
            <p:nvPr/>
          </p:nvCxnSpPr>
          <p:spPr>
            <a:xfrm>
              <a:off x="10363298" y="0"/>
              <a:ext cx="0"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23" name="Google Shape;123;p10"/>
            <p:cNvCxnSpPr/>
            <p:nvPr/>
          </p:nvCxnSpPr>
          <p:spPr>
            <a:xfrm>
              <a:off x="11582436" y="0"/>
              <a:ext cx="0"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24" name="Google Shape;124;p10"/>
            <p:cNvCxnSpPr/>
            <p:nvPr/>
          </p:nvCxnSpPr>
          <p:spPr>
            <a:xfrm>
              <a:off x="2819" y="386485"/>
              <a:ext cx="12188952" cy="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25" name="Google Shape;125;p10"/>
            <p:cNvCxnSpPr/>
            <p:nvPr/>
          </p:nvCxnSpPr>
          <p:spPr>
            <a:xfrm>
              <a:off x="2819" y="1611181"/>
              <a:ext cx="12188952" cy="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26" name="Google Shape;126;p10"/>
            <p:cNvCxnSpPr/>
            <p:nvPr/>
          </p:nvCxnSpPr>
          <p:spPr>
            <a:xfrm>
              <a:off x="2819" y="2835877"/>
              <a:ext cx="12188952" cy="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27" name="Google Shape;127;p10"/>
            <p:cNvCxnSpPr/>
            <p:nvPr/>
          </p:nvCxnSpPr>
          <p:spPr>
            <a:xfrm>
              <a:off x="2819" y="4060573"/>
              <a:ext cx="12188952" cy="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28" name="Google Shape;128;p10"/>
            <p:cNvCxnSpPr/>
            <p:nvPr/>
          </p:nvCxnSpPr>
          <p:spPr>
            <a:xfrm>
              <a:off x="2819" y="5285269"/>
              <a:ext cx="12188952" cy="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29" name="Google Shape;129;p10"/>
            <p:cNvCxnSpPr/>
            <p:nvPr/>
          </p:nvCxnSpPr>
          <p:spPr>
            <a:xfrm>
              <a:off x="2819" y="6509965"/>
              <a:ext cx="12188952" cy="0"/>
            </a:xfrm>
            <a:prstGeom prst="straightConnector1">
              <a:avLst/>
            </a:prstGeom>
            <a:noFill/>
            <a:ln w="9525" cap="flat" cmpd="sng">
              <a:solidFill>
                <a:srgbClr val="1482AB">
                  <a:alpha val="24705"/>
                </a:srgbClr>
              </a:solidFill>
              <a:prstDash val="solid"/>
              <a:miter lim="800000"/>
              <a:headEnd type="none" w="sm" len="sm"/>
              <a:tailEnd type="none" w="sm" len="sm"/>
            </a:ln>
          </p:spPr>
        </p:cxnSp>
        <p:grpSp>
          <p:nvGrpSpPr>
            <p:cNvPr id="130" name="Google Shape;130;p10"/>
            <p:cNvGrpSpPr/>
            <p:nvPr/>
          </p:nvGrpSpPr>
          <p:grpSpPr>
            <a:xfrm>
              <a:off x="-1" y="0"/>
              <a:ext cx="12192001" cy="6858000"/>
              <a:chOff x="-1" y="0"/>
              <a:chExt cx="12192001" cy="6858000"/>
            </a:xfrm>
          </p:grpSpPr>
          <p:cxnSp>
            <p:nvCxnSpPr>
              <p:cNvPr id="131" name="Google Shape;131;p10"/>
              <p:cNvCxnSpPr/>
              <p:nvPr/>
            </p:nvCxnSpPr>
            <p:spPr>
              <a:xfrm>
                <a:off x="225425" y="0"/>
                <a:ext cx="6815931"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32" name="Google Shape;132;p10"/>
              <p:cNvCxnSpPr/>
              <p:nvPr/>
            </p:nvCxnSpPr>
            <p:spPr>
              <a:xfrm>
                <a:off x="1449154" y="0"/>
                <a:ext cx="6815931"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33" name="Google Shape;133;p10"/>
              <p:cNvCxnSpPr/>
              <p:nvPr/>
            </p:nvCxnSpPr>
            <p:spPr>
              <a:xfrm>
                <a:off x="2665982" y="0"/>
                <a:ext cx="6815931"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34" name="Google Shape;134;p10"/>
              <p:cNvCxnSpPr/>
              <p:nvPr/>
            </p:nvCxnSpPr>
            <p:spPr>
              <a:xfrm>
                <a:off x="3885119" y="0"/>
                <a:ext cx="6815931"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35" name="Google Shape;135;p10"/>
              <p:cNvCxnSpPr/>
              <p:nvPr/>
            </p:nvCxnSpPr>
            <p:spPr>
              <a:xfrm>
                <a:off x="5106502" y="0"/>
                <a:ext cx="6815931" cy="6858000"/>
              </a:xfrm>
              <a:prstGeom prst="straightConnector1">
                <a:avLst/>
              </a:prstGeom>
              <a:noFill/>
              <a:ln w="9525" cap="flat" cmpd="sng">
                <a:solidFill>
                  <a:srgbClr val="1482AB">
                    <a:alpha val="24705"/>
                  </a:srgbClr>
                </a:solidFill>
                <a:prstDash val="solid"/>
                <a:miter lim="800000"/>
                <a:headEnd type="none" w="sm" len="sm"/>
                <a:tailEnd type="none" w="sm" len="sm"/>
              </a:ln>
            </p:spPr>
          </p:cxnSp>
          <p:grpSp>
            <p:nvGrpSpPr>
              <p:cNvPr id="136" name="Google Shape;136;p10"/>
              <p:cNvGrpSpPr/>
              <p:nvPr/>
            </p:nvGrpSpPr>
            <p:grpSpPr>
              <a:xfrm>
                <a:off x="6327885" y="0"/>
                <a:ext cx="5864115" cy="5898673"/>
                <a:chOff x="6327885" y="0"/>
                <a:chExt cx="5864115" cy="5898673"/>
              </a:xfrm>
            </p:grpSpPr>
            <p:cxnSp>
              <p:nvCxnSpPr>
                <p:cNvPr id="137" name="Google Shape;137;p10"/>
                <p:cNvCxnSpPr/>
                <p:nvPr/>
              </p:nvCxnSpPr>
              <p:spPr>
                <a:xfrm>
                  <a:off x="6327885" y="0"/>
                  <a:ext cx="5864115" cy="5898673"/>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38" name="Google Shape;138;p10"/>
                <p:cNvCxnSpPr/>
                <p:nvPr/>
              </p:nvCxnSpPr>
              <p:spPr>
                <a:xfrm>
                  <a:off x="7549268" y="0"/>
                  <a:ext cx="4642732" cy="4672425"/>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39" name="Google Shape;139;p10"/>
                <p:cNvCxnSpPr/>
                <p:nvPr/>
              </p:nvCxnSpPr>
              <p:spPr>
                <a:xfrm>
                  <a:off x="8772997" y="0"/>
                  <a:ext cx="3419003" cy="3456749"/>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40" name="Google Shape;140;p10"/>
                <p:cNvCxnSpPr/>
                <p:nvPr/>
              </p:nvCxnSpPr>
              <p:spPr>
                <a:xfrm>
                  <a:off x="9982200" y="0"/>
                  <a:ext cx="2209800" cy="2226469"/>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41" name="Google Shape;141;p10"/>
                <p:cNvCxnSpPr/>
                <p:nvPr/>
              </p:nvCxnSpPr>
              <p:spPr>
                <a:xfrm>
                  <a:off x="11199019" y="0"/>
                  <a:ext cx="992981" cy="1002506"/>
                </a:xfrm>
                <a:prstGeom prst="straightConnector1">
                  <a:avLst/>
                </a:prstGeom>
                <a:noFill/>
                <a:ln w="9525" cap="flat" cmpd="sng">
                  <a:solidFill>
                    <a:srgbClr val="1482AB">
                      <a:alpha val="24705"/>
                    </a:srgbClr>
                  </a:solidFill>
                  <a:prstDash val="solid"/>
                  <a:miter lim="800000"/>
                  <a:headEnd type="none" w="sm" len="sm"/>
                  <a:tailEnd type="none" w="sm" len="sm"/>
                </a:ln>
              </p:spPr>
            </p:cxnSp>
          </p:grpSp>
          <p:cxnSp>
            <p:nvCxnSpPr>
              <p:cNvPr id="142" name="Google Shape;142;p10"/>
              <p:cNvCxnSpPr/>
              <p:nvPr/>
            </p:nvCxnSpPr>
            <p:spPr>
              <a:xfrm rot="10800000">
                <a:off x="-1" y="1012053"/>
                <a:ext cx="5828811" cy="5845945"/>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43" name="Google Shape;143;p10"/>
              <p:cNvCxnSpPr/>
              <p:nvPr/>
            </p:nvCxnSpPr>
            <p:spPr>
              <a:xfrm rot="10800000">
                <a:off x="-1" y="2227340"/>
                <a:ext cx="4614781" cy="4630658"/>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44" name="Google Shape;144;p10"/>
              <p:cNvCxnSpPr/>
              <p:nvPr/>
            </p:nvCxnSpPr>
            <p:spPr>
              <a:xfrm rot="10800000">
                <a:off x="-1" y="3432149"/>
                <a:ext cx="3398419" cy="3425849"/>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45" name="Google Shape;145;p10"/>
              <p:cNvCxnSpPr/>
              <p:nvPr/>
            </p:nvCxnSpPr>
            <p:spPr>
              <a:xfrm rot="10800000">
                <a:off x="-1" y="4651431"/>
                <a:ext cx="2196496" cy="2206567"/>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46" name="Google Shape;146;p10"/>
              <p:cNvCxnSpPr/>
              <p:nvPr/>
            </p:nvCxnSpPr>
            <p:spPr>
              <a:xfrm rot="10800000">
                <a:off x="-1" y="5864453"/>
                <a:ext cx="987003" cy="993545"/>
              </a:xfrm>
              <a:prstGeom prst="straightConnector1">
                <a:avLst/>
              </a:prstGeom>
              <a:noFill/>
              <a:ln w="9525" cap="flat" cmpd="sng">
                <a:solidFill>
                  <a:srgbClr val="1482AB">
                    <a:alpha val="24705"/>
                  </a:srgbClr>
                </a:solidFill>
                <a:prstDash val="solid"/>
                <a:miter lim="800000"/>
                <a:headEnd type="none" w="sm" len="sm"/>
                <a:tailEnd type="none" w="sm" len="sm"/>
              </a:ln>
            </p:spPr>
          </p:cxnSp>
        </p:grpSp>
        <p:grpSp>
          <p:nvGrpSpPr>
            <p:cNvPr id="147" name="Google Shape;147;p10"/>
            <p:cNvGrpSpPr/>
            <p:nvPr/>
          </p:nvGrpSpPr>
          <p:grpSpPr>
            <a:xfrm flipH="1">
              <a:off x="0" y="0"/>
              <a:ext cx="12192001" cy="6858000"/>
              <a:chOff x="-1" y="0"/>
              <a:chExt cx="12192001" cy="6858000"/>
            </a:xfrm>
          </p:grpSpPr>
          <p:cxnSp>
            <p:nvCxnSpPr>
              <p:cNvPr id="148" name="Google Shape;148;p10"/>
              <p:cNvCxnSpPr/>
              <p:nvPr/>
            </p:nvCxnSpPr>
            <p:spPr>
              <a:xfrm>
                <a:off x="225425" y="0"/>
                <a:ext cx="6815931"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49" name="Google Shape;149;p10"/>
              <p:cNvCxnSpPr/>
              <p:nvPr/>
            </p:nvCxnSpPr>
            <p:spPr>
              <a:xfrm>
                <a:off x="1449154" y="0"/>
                <a:ext cx="6815931"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50" name="Google Shape;150;p10"/>
              <p:cNvCxnSpPr/>
              <p:nvPr/>
            </p:nvCxnSpPr>
            <p:spPr>
              <a:xfrm>
                <a:off x="2665982" y="0"/>
                <a:ext cx="6815931"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51" name="Google Shape;151;p10"/>
              <p:cNvCxnSpPr/>
              <p:nvPr/>
            </p:nvCxnSpPr>
            <p:spPr>
              <a:xfrm>
                <a:off x="3885119" y="0"/>
                <a:ext cx="6815931"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52" name="Google Shape;152;p10"/>
              <p:cNvCxnSpPr/>
              <p:nvPr/>
            </p:nvCxnSpPr>
            <p:spPr>
              <a:xfrm>
                <a:off x="5150644" y="0"/>
                <a:ext cx="6815931" cy="6858000"/>
              </a:xfrm>
              <a:prstGeom prst="straightConnector1">
                <a:avLst/>
              </a:prstGeom>
              <a:noFill/>
              <a:ln w="9525" cap="flat" cmpd="sng">
                <a:solidFill>
                  <a:srgbClr val="1482AB">
                    <a:alpha val="24705"/>
                  </a:srgbClr>
                </a:solidFill>
                <a:prstDash val="solid"/>
                <a:miter lim="800000"/>
                <a:headEnd type="none" w="sm" len="sm"/>
                <a:tailEnd type="none" w="sm" len="sm"/>
              </a:ln>
            </p:spPr>
          </p:cxnSp>
          <p:grpSp>
            <p:nvGrpSpPr>
              <p:cNvPr id="153" name="Google Shape;153;p10"/>
              <p:cNvGrpSpPr/>
              <p:nvPr/>
            </p:nvGrpSpPr>
            <p:grpSpPr>
              <a:xfrm>
                <a:off x="6327885" y="0"/>
                <a:ext cx="5864115" cy="5898673"/>
                <a:chOff x="6327885" y="0"/>
                <a:chExt cx="5864115" cy="5898673"/>
              </a:xfrm>
            </p:grpSpPr>
            <p:cxnSp>
              <p:nvCxnSpPr>
                <p:cNvPr id="154" name="Google Shape;154;p10"/>
                <p:cNvCxnSpPr/>
                <p:nvPr/>
              </p:nvCxnSpPr>
              <p:spPr>
                <a:xfrm>
                  <a:off x="6327885" y="0"/>
                  <a:ext cx="5864115" cy="5898673"/>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55" name="Google Shape;155;p10"/>
                <p:cNvCxnSpPr/>
                <p:nvPr/>
              </p:nvCxnSpPr>
              <p:spPr>
                <a:xfrm>
                  <a:off x="7549268" y="0"/>
                  <a:ext cx="4642732" cy="4672425"/>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56" name="Google Shape;156;p10"/>
                <p:cNvCxnSpPr/>
                <p:nvPr/>
              </p:nvCxnSpPr>
              <p:spPr>
                <a:xfrm>
                  <a:off x="8772997" y="0"/>
                  <a:ext cx="3419003" cy="3456749"/>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57" name="Google Shape;157;p10"/>
                <p:cNvCxnSpPr/>
                <p:nvPr/>
              </p:nvCxnSpPr>
              <p:spPr>
                <a:xfrm>
                  <a:off x="9982200" y="0"/>
                  <a:ext cx="2209800" cy="2226469"/>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58" name="Google Shape;158;p10"/>
                <p:cNvCxnSpPr/>
                <p:nvPr/>
              </p:nvCxnSpPr>
              <p:spPr>
                <a:xfrm>
                  <a:off x="11199019" y="0"/>
                  <a:ext cx="992981" cy="1002506"/>
                </a:xfrm>
                <a:prstGeom prst="straightConnector1">
                  <a:avLst/>
                </a:prstGeom>
                <a:noFill/>
                <a:ln w="9525" cap="flat" cmpd="sng">
                  <a:solidFill>
                    <a:srgbClr val="1482AB">
                      <a:alpha val="24705"/>
                    </a:srgbClr>
                  </a:solidFill>
                  <a:prstDash val="solid"/>
                  <a:miter lim="800000"/>
                  <a:headEnd type="none" w="sm" len="sm"/>
                  <a:tailEnd type="none" w="sm" len="sm"/>
                </a:ln>
              </p:spPr>
            </p:cxnSp>
          </p:grpSp>
          <p:cxnSp>
            <p:nvCxnSpPr>
              <p:cNvPr id="159" name="Google Shape;159;p10"/>
              <p:cNvCxnSpPr/>
              <p:nvPr/>
            </p:nvCxnSpPr>
            <p:spPr>
              <a:xfrm rot="10800000">
                <a:off x="-1" y="1012053"/>
                <a:ext cx="5828811" cy="5845945"/>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60" name="Google Shape;160;p10"/>
              <p:cNvCxnSpPr/>
              <p:nvPr/>
            </p:nvCxnSpPr>
            <p:spPr>
              <a:xfrm rot="10800000">
                <a:off x="-1" y="2227340"/>
                <a:ext cx="4614781" cy="4630658"/>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61" name="Google Shape;161;p10"/>
              <p:cNvCxnSpPr/>
              <p:nvPr/>
            </p:nvCxnSpPr>
            <p:spPr>
              <a:xfrm rot="10800000">
                <a:off x="-1" y="3432149"/>
                <a:ext cx="3398419" cy="3425849"/>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62" name="Google Shape;162;p10"/>
              <p:cNvCxnSpPr/>
              <p:nvPr/>
            </p:nvCxnSpPr>
            <p:spPr>
              <a:xfrm rot="10800000">
                <a:off x="-1" y="4651431"/>
                <a:ext cx="2196496" cy="2206567"/>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63" name="Google Shape;163;p10"/>
              <p:cNvCxnSpPr/>
              <p:nvPr/>
            </p:nvCxnSpPr>
            <p:spPr>
              <a:xfrm rot="10800000">
                <a:off x="-1" y="5864453"/>
                <a:ext cx="987003" cy="993545"/>
              </a:xfrm>
              <a:prstGeom prst="straightConnector1">
                <a:avLst/>
              </a:prstGeom>
              <a:noFill/>
              <a:ln w="9525" cap="flat" cmpd="sng">
                <a:solidFill>
                  <a:srgbClr val="1482AB">
                    <a:alpha val="24705"/>
                  </a:srgbClr>
                </a:solidFill>
                <a:prstDash val="solid"/>
                <a:miter lim="800000"/>
                <a:headEnd type="none" w="sm" len="sm"/>
                <a:tailEnd type="none" w="sm" len="sm"/>
              </a:ln>
            </p:spPr>
          </p:cxnSp>
        </p:grpSp>
      </p:grpSp>
      <p:sp>
        <p:nvSpPr>
          <p:cNvPr id="164" name="Google Shape;164;p10"/>
          <p:cNvSpPr/>
          <p:nvPr/>
        </p:nvSpPr>
        <p:spPr>
          <a:xfrm>
            <a:off x="0" y="0"/>
            <a:ext cx="7315200" cy="6858000"/>
          </a:xfrm>
          <a:prstGeom prst="rect">
            <a:avLst/>
          </a:prstGeom>
          <a:gradFill>
            <a:gsLst>
              <a:gs pos="0">
                <a:schemeClr val="lt1"/>
              </a:gs>
              <a:gs pos="69000">
                <a:schemeClr val="lt1"/>
              </a:gs>
              <a:gs pos="100000">
                <a:srgbClr val="F2F2F2"/>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5" name="Google Shape;165;p10"/>
          <p:cNvSpPr txBox="1">
            <a:spLocks noGrp="1"/>
          </p:cNvSpPr>
          <p:nvPr>
            <p:ph type="title"/>
          </p:nvPr>
        </p:nvSpPr>
        <p:spPr>
          <a:xfrm>
            <a:off x="7913152" y="571500"/>
            <a:ext cx="3657600" cy="21971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6" name="Google Shape;166;p10"/>
          <p:cNvSpPr txBox="1">
            <a:spLocks noGrp="1"/>
          </p:cNvSpPr>
          <p:nvPr>
            <p:ph type="body" idx="1"/>
          </p:nvPr>
        </p:nvSpPr>
        <p:spPr>
          <a:xfrm>
            <a:off x="543197" y="571500"/>
            <a:ext cx="6217920" cy="5715000"/>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1200"/>
              </a:spcBef>
              <a:spcAft>
                <a:spcPts val="0"/>
              </a:spcAft>
              <a:buSzPts val="1800"/>
              <a:buChar char="▪"/>
              <a:defRPr sz="1800"/>
            </a:lvl2pPr>
            <a:lvl3pPr marL="1371600" lvl="2" indent="-330200" algn="l">
              <a:lnSpc>
                <a:spcPct val="90000"/>
              </a:lnSpc>
              <a:spcBef>
                <a:spcPts val="800"/>
              </a:spcBef>
              <a:spcAft>
                <a:spcPts val="0"/>
              </a:spcAft>
              <a:buSzPts val="1600"/>
              <a:buChar char="▪"/>
              <a:defRPr sz="1600"/>
            </a:lvl3pPr>
            <a:lvl4pPr marL="1828800" lvl="3" indent="-317500" algn="l">
              <a:lnSpc>
                <a:spcPct val="90000"/>
              </a:lnSpc>
              <a:spcBef>
                <a:spcPts val="800"/>
              </a:spcBef>
              <a:spcAft>
                <a:spcPts val="0"/>
              </a:spcAft>
              <a:buSzPts val="1400"/>
              <a:buChar char="▪"/>
              <a:defRPr sz="1400"/>
            </a:lvl4pPr>
            <a:lvl5pPr marL="2286000" lvl="4" indent="-317500" algn="l">
              <a:lnSpc>
                <a:spcPct val="90000"/>
              </a:lnSpc>
              <a:spcBef>
                <a:spcPts val="600"/>
              </a:spcBef>
              <a:spcAft>
                <a:spcPts val="0"/>
              </a:spcAft>
              <a:buSzPts val="1400"/>
              <a:buChar char="▪"/>
              <a:defRPr sz="1400"/>
            </a:lvl5pPr>
            <a:lvl6pPr marL="2743200" lvl="5" indent="-355600" algn="l">
              <a:lnSpc>
                <a:spcPct val="90000"/>
              </a:lnSpc>
              <a:spcBef>
                <a:spcPts val="600"/>
              </a:spcBef>
              <a:spcAft>
                <a:spcPts val="0"/>
              </a:spcAft>
              <a:buSzPts val="2000"/>
              <a:buChar char="▪"/>
              <a:defRPr sz="2000"/>
            </a:lvl6pPr>
            <a:lvl7pPr marL="3200400" lvl="6" indent="-355600" algn="l">
              <a:lnSpc>
                <a:spcPct val="90000"/>
              </a:lnSpc>
              <a:spcBef>
                <a:spcPts val="600"/>
              </a:spcBef>
              <a:spcAft>
                <a:spcPts val="0"/>
              </a:spcAft>
              <a:buSzPts val="2000"/>
              <a:buChar char="▪"/>
              <a:defRPr sz="2000"/>
            </a:lvl7pPr>
            <a:lvl8pPr marL="3657600" lvl="7" indent="-355600" algn="l">
              <a:lnSpc>
                <a:spcPct val="90000"/>
              </a:lnSpc>
              <a:spcBef>
                <a:spcPts val="600"/>
              </a:spcBef>
              <a:spcAft>
                <a:spcPts val="0"/>
              </a:spcAft>
              <a:buSzPts val="2000"/>
              <a:buChar char="▪"/>
              <a:defRPr sz="2000"/>
            </a:lvl8pPr>
            <a:lvl9pPr marL="4114800" lvl="8" indent="-355600" algn="l">
              <a:lnSpc>
                <a:spcPct val="90000"/>
              </a:lnSpc>
              <a:spcBef>
                <a:spcPts val="600"/>
              </a:spcBef>
              <a:spcAft>
                <a:spcPts val="0"/>
              </a:spcAft>
              <a:buSzPts val="2000"/>
              <a:buChar char="▪"/>
              <a:defRPr sz="2000"/>
            </a:lvl9pPr>
          </a:lstStyle>
          <a:p>
            <a:endParaRPr/>
          </a:p>
        </p:txBody>
      </p:sp>
      <p:sp>
        <p:nvSpPr>
          <p:cNvPr id="167" name="Google Shape;167;p10"/>
          <p:cNvSpPr txBox="1">
            <a:spLocks noGrp="1"/>
          </p:cNvSpPr>
          <p:nvPr>
            <p:ph type="body" idx="2"/>
          </p:nvPr>
        </p:nvSpPr>
        <p:spPr>
          <a:xfrm>
            <a:off x="7913152" y="2995012"/>
            <a:ext cx="3657600" cy="228595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200"/>
              </a:spcBef>
              <a:spcAft>
                <a:spcPts val="0"/>
              </a:spcAft>
              <a:buSzPts val="1600"/>
              <a:buNone/>
              <a:defRPr sz="1600">
                <a:solidFill>
                  <a:schemeClr val="lt1"/>
                </a:solidFill>
              </a:defRPr>
            </a:lvl1pPr>
            <a:lvl2pPr marL="914400" lvl="1" indent="-228600" algn="l">
              <a:lnSpc>
                <a:spcPct val="90000"/>
              </a:lnSpc>
              <a:spcBef>
                <a:spcPts val="1200"/>
              </a:spcBef>
              <a:spcAft>
                <a:spcPts val="0"/>
              </a:spcAft>
              <a:buSzPts val="1400"/>
              <a:buNone/>
              <a:defRPr sz="1400"/>
            </a:lvl2pPr>
            <a:lvl3pPr marL="1371600" lvl="2" indent="-228600" algn="l">
              <a:lnSpc>
                <a:spcPct val="90000"/>
              </a:lnSpc>
              <a:spcBef>
                <a:spcPts val="800"/>
              </a:spcBef>
              <a:spcAft>
                <a:spcPts val="0"/>
              </a:spcAft>
              <a:buSzPts val="1200"/>
              <a:buNone/>
              <a:defRPr sz="1200"/>
            </a:lvl3pPr>
            <a:lvl4pPr marL="1828800" lvl="3" indent="-228600" algn="l">
              <a:lnSpc>
                <a:spcPct val="90000"/>
              </a:lnSpc>
              <a:spcBef>
                <a:spcPts val="800"/>
              </a:spcBef>
              <a:spcAft>
                <a:spcPts val="0"/>
              </a:spcAft>
              <a:buSzPts val="1000"/>
              <a:buNone/>
              <a:defRPr sz="1000"/>
            </a:lvl4pPr>
            <a:lvl5pPr marL="2286000" lvl="4" indent="-228600" algn="l">
              <a:lnSpc>
                <a:spcPct val="90000"/>
              </a:lnSpc>
              <a:spcBef>
                <a:spcPts val="600"/>
              </a:spcBef>
              <a:spcAft>
                <a:spcPts val="0"/>
              </a:spcAft>
              <a:buSzPts val="1000"/>
              <a:buNone/>
              <a:defRPr sz="1000"/>
            </a:lvl5pPr>
            <a:lvl6pPr marL="2743200" lvl="5" indent="-228600" algn="l">
              <a:lnSpc>
                <a:spcPct val="90000"/>
              </a:lnSpc>
              <a:spcBef>
                <a:spcPts val="600"/>
              </a:spcBef>
              <a:spcAft>
                <a:spcPts val="0"/>
              </a:spcAft>
              <a:buSzPts val="1000"/>
              <a:buNone/>
              <a:defRPr sz="1000"/>
            </a:lvl6pPr>
            <a:lvl7pPr marL="3200400" lvl="6" indent="-228600" algn="l">
              <a:lnSpc>
                <a:spcPct val="90000"/>
              </a:lnSpc>
              <a:spcBef>
                <a:spcPts val="600"/>
              </a:spcBef>
              <a:spcAft>
                <a:spcPts val="0"/>
              </a:spcAft>
              <a:buSzPts val="1000"/>
              <a:buNone/>
              <a:defRPr sz="1000"/>
            </a:lvl7pPr>
            <a:lvl8pPr marL="3657600" lvl="7" indent="-228600" algn="l">
              <a:lnSpc>
                <a:spcPct val="90000"/>
              </a:lnSpc>
              <a:spcBef>
                <a:spcPts val="600"/>
              </a:spcBef>
              <a:spcAft>
                <a:spcPts val="0"/>
              </a:spcAft>
              <a:buSzPts val="1000"/>
              <a:buNone/>
              <a:defRPr sz="1000"/>
            </a:lvl8pPr>
            <a:lvl9pPr marL="4114800" lvl="8" indent="-228600" algn="l">
              <a:lnSpc>
                <a:spcPct val="90000"/>
              </a:lnSpc>
              <a:spcBef>
                <a:spcPts val="600"/>
              </a:spcBef>
              <a:spcAft>
                <a:spcPts val="0"/>
              </a:spcAft>
              <a:buSzPts val="1000"/>
              <a:buNone/>
              <a:defRPr sz="1000"/>
            </a:lvl9pPr>
          </a:lstStyle>
          <a:p>
            <a:endParaRPr/>
          </a:p>
        </p:txBody>
      </p:sp>
      <p:cxnSp>
        <p:nvCxnSpPr>
          <p:cNvPr id="168" name="Google Shape;168;p10"/>
          <p:cNvCxnSpPr/>
          <p:nvPr/>
        </p:nvCxnSpPr>
        <p:spPr>
          <a:xfrm>
            <a:off x="7923089" y="2895600"/>
            <a:ext cx="3659311" cy="0"/>
          </a:xfrm>
          <a:prstGeom prst="straightConnector1">
            <a:avLst/>
          </a:prstGeom>
          <a:noFill/>
          <a:ln w="19050" cap="flat" cmpd="sng">
            <a:solidFill>
              <a:schemeClr val="lt1"/>
            </a:solidFill>
            <a:prstDash val="solid"/>
            <a:miter lim="800000"/>
            <a:headEnd type="none" w="sm" len="sm"/>
            <a:tailEnd type="none" w="sm" len="sm"/>
          </a:ln>
        </p:spPr>
      </p:cxnSp>
      <p:sp>
        <p:nvSpPr>
          <p:cNvPr id="169" name="Google Shape;169;p10"/>
          <p:cNvSpPr txBox="1">
            <a:spLocks noGrp="1"/>
          </p:cNvSpPr>
          <p:nvPr>
            <p:ph type="dt" idx="10"/>
          </p:nvPr>
        </p:nvSpPr>
        <p:spPr>
          <a:xfrm>
            <a:off x="9294042" y="6289679"/>
            <a:ext cx="965946" cy="22243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10"/>
          <p:cNvSpPr txBox="1">
            <a:spLocks noGrp="1"/>
          </p:cNvSpPr>
          <p:nvPr>
            <p:ph type="ftr" idx="11"/>
          </p:nvPr>
        </p:nvSpPr>
        <p:spPr>
          <a:xfrm>
            <a:off x="609601" y="6289679"/>
            <a:ext cx="6128030" cy="22243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1" name="Google Shape;171;p10"/>
          <p:cNvSpPr txBox="1">
            <a:spLocks noGrp="1"/>
          </p:cNvSpPr>
          <p:nvPr>
            <p:ph type="sldNum" idx="12"/>
          </p:nvPr>
        </p:nvSpPr>
        <p:spPr>
          <a:xfrm>
            <a:off x="10665311" y="6289679"/>
            <a:ext cx="918882" cy="22243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52999">
              <a:schemeClr val="lt1"/>
            </a:gs>
            <a:gs pos="100000">
              <a:srgbClr val="F2F2F2">
                <a:alpha val="64705"/>
              </a:srgbClr>
            </a:gs>
          </a:gsLst>
          <a:lin ang="5400000" scaled="0"/>
        </a:gra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295400" y="503853"/>
            <a:ext cx="9601200" cy="1142385"/>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accent1"/>
              </a:buClr>
              <a:buSzPts val="3200"/>
              <a:buFont typeface="Arial"/>
              <a:buNone/>
              <a:defRPr sz="3200" b="1" i="0" u="none" strike="noStrike" cap="non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1295400" y="1981201"/>
            <a:ext cx="9601200" cy="3809999"/>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18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42900" algn="l" rtl="0">
              <a:lnSpc>
                <a:spcPct val="90000"/>
              </a:lnSpc>
              <a:spcBef>
                <a:spcPts val="12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rtl="0">
              <a:lnSpc>
                <a:spcPct val="90000"/>
              </a:lnSpc>
              <a:spcBef>
                <a:spcPts val="80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lnSpc>
                <a:spcPct val="90000"/>
              </a:lnSpc>
              <a:spcBef>
                <a:spcPts val="80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60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60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60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60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60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9294042" y="6289679"/>
            <a:ext cx="965946" cy="222436"/>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800" b="0" i="0" u="none" strike="noStrike" cap="none">
                <a:solidFill>
                  <a:srgbClr val="7F7F7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sldNum" idx="12"/>
          </p:nvPr>
        </p:nvSpPr>
        <p:spPr>
          <a:xfrm>
            <a:off x="10665311" y="6289679"/>
            <a:ext cx="918882" cy="22243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rgbClr val="7F7F7F"/>
                </a:solidFill>
                <a:latin typeface="Arial"/>
                <a:ea typeface="Arial"/>
                <a:cs typeface="Arial"/>
                <a:sym typeface="Arial"/>
              </a:defRPr>
            </a:lvl1pPr>
            <a:lvl2pPr marL="0" marR="0" lvl="1" indent="0" algn="r" rtl="0">
              <a:spcBef>
                <a:spcPts val="0"/>
              </a:spcBef>
              <a:buNone/>
              <a:defRPr sz="800" b="0" i="0" u="none" strike="noStrike" cap="none">
                <a:solidFill>
                  <a:srgbClr val="7F7F7F"/>
                </a:solidFill>
                <a:latin typeface="Arial"/>
                <a:ea typeface="Arial"/>
                <a:cs typeface="Arial"/>
                <a:sym typeface="Arial"/>
              </a:defRPr>
            </a:lvl2pPr>
            <a:lvl3pPr marL="0" marR="0" lvl="2" indent="0" algn="r" rtl="0">
              <a:spcBef>
                <a:spcPts val="0"/>
              </a:spcBef>
              <a:buNone/>
              <a:defRPr sz="800" b="0" i="0" u="none" strike="noStrike" cap="none">
                <a:solidFill>
                  <a:srgbClr val="7F7F7F"/>
                </a:solidFill>
                <a:latin typeface="Arial"/>
                <a:ea typeface="Arial"/>
                <a:cs typeface="Arial"/>
                <a:sym typeface="Arial"/>
              </a:defRPr>
            </a:lvl3pPr>
            <a:lvl4pPr marL="0" marR="0" lvl="3" indent="0" algn="r" rtl="0">
              <a:spcBef>
                <a:spcPts val="0"/>
              </a:spcBef>
              <a:buNone/>
              <a:defRPr sz="800" b="0" i="0" u="none" strike="noStrike" cap="none">
                <a:solidFill>
                  <a:srgbClr val="7F7F7F"/>
                </a:solidFill>
                <a:latin typeface="Arial"/>
                <a:ea typeface="Arial"/>
                <a:cs typeface="Arial"/>
                <a:sym typeface="Arial"/>
              </a:defRPr>
            </a:lvl4pPr>
            <a:lvl5pPr marL="0" marR="0" lvl="4" indent="0" algn="r" rtl="0">
              <a:spcBef>
                <a:spcPts val="0"/>
              </a:spcBef>
              <a:buNone/>
              <a:defRPr sz="800" b="0" i="0" u="none" strike="noStrike" cap="none">
                <a:solidFill>
                  <a:srgbClr val="7F7F7F"/>
                </a:solidFill>
                <a:latin typeface="Arial"/>
                <a:ea typeface="Arial"/>
                <a:cs typeface="Arial"/>
                <a:sym typeface="Arial"/>
              </a:defRPr>
            </a:lvl5pPr>
            <a:lvl6pPr marL="0" marR="0" lvl="5" indent="0" algn="r" rtl="0">
              <a:spcBef>
                <a:spcPts val="0"/>
              </a:spcBef>
              <a:buNone/>
              <a:defRPr sz="800" b="0" i="0" u="none" strike="noStrike" cap="none">
                <a:solidFill>
                  <a:srgbClr val="7F7F7F"/>
                </a:solidFill>
                <a:latin typeface="Arial"/>
                <a:ea typeface="Arial"/>
                <a:cs typeface="Arial"/>
                <a:sym typeface="Arial"/>
              </a:defRPr>
            </a:lvl6pPr>
            <a:lvl7pPr marL="0" marR="0" lvl="6" indent="0" algn="r" rtl="0">
              <a:spcBef>
                <a:spcPts val="0"/>
              </a:spcBef>
              <a:buNone/>
              <a:defRPr sz="800" b="0" i="0" u="none" strike="noStrike" cap="none">
                <a:solidFill>
                  <a:srgbClr val="7F7F7F"/>
                </a:solidFill>
                <a:latin typeface="Arial"/>
                <a:ea typeface="Arial"/>
                <a:cs typeface="Arial"/>
                <a:sym typeface="Arial"/>
              </a:defRPr>
            </a:lvl7pPr>
            <a:lvl8pPr marL="0" marR="0" lvl="7" indent="0" algn="r" rtl="0">
              <a:spcBef>
                <a:spcPts val="0"/>
              </a:spcBef>
              <a:buNone/>
              <a:defRPr sz="800" b="0" i="0" u="none" strike="noStrike" cap="none">
                <a:solidFill>
                  <a:srgbClr val="7F7F7F"/>
                </a:solidFill>
                <a:latin typeface="Arial"/>
                <a:ea typeface="Arial"/>
                <a:cs typeface="Arial"/>
                <a:sym typeface="Arial"/>
              </a:defRPr>
            </a:lvl8pPr>
            <a:lvl9pPr marL="0" marR="0" lvl="8" indent="0" algn="r" rtl="0">
              <a:spcBef>
                <a:spcPts val="0"/>
              </a:spcBef>
              <a:buNone/>
              <a:defRPr sz="8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cxnSp>
        <p:nvCxnSpPr>
          <p:cNvPr id="14" name="Google Shape;14;p1"/>
          <p:cNvCxnSpPr/>
          <p:nvPr/>
        </p:nvCxnSpPr>
        <p:spPr>
          <a:xfrm>
            <a:off x="609600" y="6172200"/>
            <a:ext cx="10972800" cy="0"/>
          </a:xfrm>
          <a:prstGeom prst="straightConnector1">
            <a:avLst/>
          </a:prstGeom>
          <a:noFill/>
          <a:ln w="12700" cap="flat" cmpd="sng">
            <a:solidFill>
              <a:schemeClr val="accent1"/>
            </a:solidFill>
            <a:prstDash val="solid"/>
            <a:miter lim="800000"/>
            <a:headEnd type="none" w="sm" len="sm"/>
            <a:tailEnd type="none" w="sm" len="sm"/>
          </a:ln>
        </p:spPr>
      </p:cxnSp>
      <p:pic>
        <p:nvPicPr>
          <p:cNvPr id="15" name="Google Shape;15;p1"/>
          <p:cNvPicPr preferRelativeResize="0"/>
          <p:nvPr/>
        </p:nvPicPr>
        <p:blipFill rotWithShape="1">
          <a:blip r:embed="rId14">
            <a:alphaModFix/>
          </a:blip>
          <a:srcRect/>
          <a:stretch/>
        </p:blipFill>
        <p:spPr>
          <a:xfrm>
            <a:off x="603978" y="6221265"/>
            <a:ext cx="1993396" cy="51206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jotform.com/hipa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jotform.com/hipaa/"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hyperlink" Target="https://www.jotform.com/hipaa/"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hyperlink" Target="https://www.jotform.com/hipaa/"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hyperlink" Target="https://www.jotform.com/hipaa/"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hyperlink" Target="https://www.jotform.com/hipaa/"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www.jotform.com/hipaa/"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www.jotform.com/hipaa/"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hyperlink" Target="https://www.jotform.com/hipaa/"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www.jotform.com/hipaa/"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jotform.com/hipa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www.jotform.com/hipaa/"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www.jotform.com/hipaa/"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www.jotform.com/hipaa/"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www.jotform.com/hipaa/"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jotform.com/hipaa/"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www.jotform.com/hipaa/"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www.jotform.com/hipaa/"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jotform.com/hipa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1.png"/><Relationship Id="rId7" Type="http://schemas.openxmlformats.org/officeDocument/2006/relationships/hyperlink" Target="https://www.jotform.com/hipaa/"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hyperlink" Target="https://www.jotform.com/hipaa/"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hyperlink" Target="https://www.jotform.com/hipaa/"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hyperlink" Target="https://www.jotform.com/hipaa/"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hyperlink" Target="https://www.jotform.com/hipaa/"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hyperlink" Target="https://www.jotform.com/hipaa/" TargetMode="External"/><Relationship Id="rId5" Type="http://schemas.openxmlformats.org/officeDocument/2006/relationships/image" Target="../media/image15.png"/><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hyperlink" Target="https://www.jotform.com/hipaa/"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www.jotform.com/hipaa/" TargetMode="External"/><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3" Type="http://schemas.openxmlformats.org/officeDocument/2006/relationships/hyperlink" Target="https://www.jotform.com/hipaa/"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jotform.com/hipaa/"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jotform.com/hipaa/"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www.jotform.com/hipaa/"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hyperlink" Target="https://www.jotform.com/hipaa/" TargetMode="External"/><Relationship Id="rId5" Type="http://schemas.openxmlformats.org/officeDocument/2006/relationships/image" Target="../media/image21.png"/><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3" Type="http://schemas.openxmlformats.org/officeDocument/2006/relationships/hyperlink" Target="https://www.jotform.com/hipaa/"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hyperlink" Target="https://www.jotform.com/hipaa/"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hyperlink" Target="https://www.jotform.com/hipaa/"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4.png"/><Relationship Id="rId7" Type="http://schemas.openxmlformats.org/officeDocument/2006/relationships/hyperlink" Target="https://www.jotform.com/hipaa/" TargetMode="External"/><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47.xml.rels><?xml version="1.0" encoding="UTF-8" standalone="yes"?>
<Relationships xmlns="http://schemas.openxmlformats.org/package/2006/relationships"><Relationship Id="rId3" Type="http://schemas.openxmlformats.org/officeDocument/2006/relationships/hyperlink" Target="https://www.jotform.com/hipaa/"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hyperlink" Target="https://www.jotform.com/hipaa/"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hyperlink" Target="https://www.jotform.com/hipaa/" TargetMode="External"/><Relationship Id="rId2" Type="http://schemas.openxmlformats.org/officeDocument/2006/relationships/notesSlide" Target="../notesSlides/notesSlide49.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s://www.jotform.com/hipaa/"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hyperlink" Target="https://www.jotform.com/hipaa/"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hyperlink" Target="https://www.jotform.com/hipaa/" TargetMode="External"/><Relationship Id="rId5" Type="http://schemas.openxmlformats.org/officeDocument/2006/relationships/image" Target="../media/image30.png"/><Relationship Id="rId4" Type="http://schemas.openxmlformats.org/officeDocument/2006/relationships/image" Target="../media/image29.png"/></Relationships>
</file>

<file path=ppt/slides/_rels/slide5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www.jotform.com/hipaa/"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www.jotform.com/hipaa/" TargetMode="External"/><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www.jotform.com/hipaa/" TargetMode="External"/></Relationships>
</file>

<file path=ppt/slides/_rels/slide5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healthitsecurity.com/news/reduce-employee-email-risk-by-taking-decisions-away-from-users" TargetMode="External"/><Relationship Id="rId7" Type="http://schemas.openxmlformats.org/officeDocument/2006/relationships/hyperlink" Target="https://www.jotform.com/hipaa/"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hyperlink" Target="https://www.jotform.com/what-is-hipaa" TargetMode="External"/><Relationship Id="rId5" Type="http://schemas.openxmlformats.org/officeDocument/2006/relationships/hyperlink" Target="http://www.hipaajournal.com/" TargetMode="External"/><Relationship Id="rId4" Type="http://schemas.openxmlformats.org/officeDocument/2006/relationships/hyperlink" Target="https://www.hhs.gov/hipaa/for-professionals/compliance-enforcement/agreements/index.htm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jotform.com/hipaa/"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s://www.jotform.com/hipaa/"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hyperlink" Target="https://www.jotform.com/hipaa/"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hyperlink" Target="https://www.jotform.com/hipaa/"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4"/>
          <p:cNvSpPr txBox="1"/>
          <p:nvPr/>
        </p:nvSpPr>
        <p:spPr>
          <a:xfrm>
            <a:off x="659189" y="1319529"/>
            <a:ext cx="10873621" cy="415498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b="1" i="0" u="none" strike="noStrike" cap="none">
                <a:solidFill>
                  <a:schemeClr val="dk1"/>
                </a:solidFill>
                <a:latin typeface="Consolas"/>
                <a:ea typeface="Consolas"/>
                <a:cs typeface="Consolas"/>
                <a:sym typeface="Consolas"/>
              </a:rPr>
              <a:t>The 5 </a:t>
            </a:r>
            <a:r>
              <a:rPr lang="en-US" sz="4800" b="1">
                <a:solidFill>
                  <a:schemeClr val="dk1"/>
                </a:solidFill>
                <a:latin typeface="Consolas"/>
                <a:ea typeface="Consolas"/>
                <a:cs typeface="Consolas"/>
                <a:sym typeface="Consolas"/>
              </a:rPr>
              <a:t>m</a:t>
            </a:r>
            <a:r>
              <a:rPr lang="en-US" sz="4800" b="1" i="0" u="none" strike="noStrike" cap="none">
                <a:solidFill>
                  <a:schemeClr val="dk1"/>
                </a:solidFill>
                <a:latin typeface="Consolas"/>
                <a:ea typeface="Consolas"/>
                <a:cs typeface="Consolas"/>
                <a:sym typeface="Consolas"/>
              </a:rPr>
              <a:t>ost </a:t>
            </a:r>
            <a:r>
              <a:rPr lang="en-US" sz="4800" b="1">
                <a:solidFill>
                  <a:schemeClr val="dk1"/>
                </a:solidFill>
                <a:latin typeface="Consolas"/>
                <a:ea typeface="Consolas"/>
                <a:cs typeface="Consolas"/>
                <a:sym typeface="Consolas"/>
              </a:rPr>
              <a:t>c</a:t>
            </a:r>
            <a:r>
              <a:rPr lang="en-US" sz="4800" b="1" i="0" u="none" strike="noStrike" cap="none">
                <a:solidFill>
                  <a:schemeClr val="dk1"/>
                </a:solidFill>
                <a:latin typeface="Consolas"/>
                <a:ea typeface="Consolas"/>
                <a:cs typeface="Consolas"/>
                <a:sym typeface="Consolas"/>
              </a:rPr>
              <a:t>ommon HIPAA-</a:t>
            </a:r>
            <a:r>
              <a:rPr lang="en-US" sz="4800" b="1">
                <a:solidFill>
                  <a:schemeClr val="dk1"/>
                </a:solidFill>
                <a:latin typeface="Consolas"/>
                <a:ea typeface="Consolas"/>
                <a:cs typeface="Consolas"/>
                <a:sym typeface="Consolas"/>
              </a:rPr>
              <a:t>c</a:t>
            </a:r>
            <a:r>
              <a:rPr lang="en-US" sz="4800" b="1" i="0" u="none" strike="noStrike" cap="none">
                <a:solidFill>
                  <a:schemeClr val="dk1"/>
                </a:solidFill>
                <a:latin typeface="Consolas"/>
                <a:ea typeface="Consolas"/>
                <a:cs typeface="Consolas"/>
                <a:sym typeface="Consolas"/>
              </a:rPr>
              <a:t>ompliance </a:t>
            </a:r>
            <a:r>
              <a:rPr lang="en-US" sz="4800" b="1">
                <a:solidFill>
                  <a:schemeClr val="dk1"/>
                </a:solidFill>
                <a:latin typeface="Consolas"/>
                <a:ea typeface="Consolas"/>
                <a:cs typeface="Consolas"/>
                <a:sym typeface="Consolas"/>
              </a:rPr>
              <a:t>m</a:t>
            </a:r>
            <a:r>
              <a:rPr lang="en-US" sz="4800" b="1" i="0" u="none" strike="noStrike" cap="none">
                <a:solidFill>
                  <a:schemeClr val="dk1"/>
                </a:solidFill>
                <a:latin typeface="Consolas"/>
                <a:ea typeface="Consolas"/>
                <a:cs typeface="Consolas"/>
                <a:sym typeface="Consolas"/>
              </a:rPr>
              <a:t>istakes and </a:t>
            </a:r>
            <a:r>
              <a:rPr lang="en-US" sz="4800" b="1">
                <a:solidFill>
                  <a:schemeClr val="dk1"/>
                </a:solidFill>
                <a:latin typeface="Consolas"/>
                <a:ea typeface="Consolas"/>
                <a:cs typeface="Consolas"/>
                <a:sym typeface="Consolas"/>
              </a:rPr>
              <a:t>h</a:t>
            </a:r>
            <a:r>
              <a:rPr lang="en-US" sz="4800" b="1" i="0" u="none" strike="noStrike" cap="none">
                <a:solidFill>
                  <a:schemeClr val="dk1"/>
                </a:solidFill>
                <a:latin typeface="Consolas"/>
                <a:ea typeface="Consolas"/>
                <a:cs typeface="Consolas"/>
                <a:sym typeface="Consolas"/>
              </a:rPr>
              <a:t>ow </a:t>
            </a:r>
            <a:r>
              <a:rPr lang="en-US" sz="4800" b="1">
                <a:solidFill>
                  <a:schemeClr val="dk1"/>
                </a:solidFill>
                <a:latin typeface="Consolas"/>
                <a:ea typeface="Consolas"/>
                <a:cs typeface="Consolas"/>
                <a:sym typeface="Consolas"/>
              </a:rPr>
              <a:t>t</a:t>
            </a:r>
            <a:r>
              <a:rPr lang="en-US" sz="4800" b="1" i="0" u="none" strike="noStrike" cap="none">
                <a:solidFill>
                  <a:schemeClr val="dk1"/>
                </a:solidFill>
                <a:latin typeface="Consolas"/>
                <a:ea typeface="Consolas"/>
                <a:cs typeface="Consolas"/>
                <a:sym typeface="Consolas"/>
              </a:rPr>
              <a:t>o </a:t>
            </a:r>
            <a:r>
              <a:rPr lang="en-US" sz="4800" b="1">
                <a:solidFill>
                  <a:schemeClr val="dk1"/>
                </a:solidFill>
                <a:latin typeface="Consolas"/>
                <a:ea typeface="Consolas"/>
                <a:cs typeface="Consolas"/>
                <a:sym typeface="Consolas"/>
              </a:rPr>
              <a:t>o</a:t>
            </a:r>
            <a:r>
              <a:rPr lang="en-US" sz="4800" b="1" i="0" u="none" strike="noStrike" cap="none">
                <a:solidFill>
                  <a:schemeClr val="dk1"/>
                </a:solidFill>
                <a:latin typeface="Consolas"/>
                <a:ea typeface="Consolas"/>
                <a:cs typeface="Consolas"/>
                <a:sym typeface="Consolas"/>
              </a:rPr>
              <a:t>vercome</a:t>
            </a:r>
            <a:r>
              <a:rPr lang="en-US" sz="4800" b="1">
                <a:solidFill>
                  <a:schemeClr val="dk1"/>
                </a:solidFill>
                <a:latin typeface="Consolas"/>
                <a:ea typeface="Consolas"/>
                <a:cs typeface="Consolas"/>
                <a:sym typeface="Consolas"/>
              </a:rPr>
              <a:t> t</a:t>
            </a:r>
            <a:r>
              <a:rPr lang="en-US" sz="4800" b="1" i="0" u="none" strike="noStrike" cap="none">
                <a:solidFill>
                  <a:schemeClr val="dk1"/>
                </a:solidFill>
                <a:latin typeface="Consolas"/>
                <a:ea typeface="Consolas"/>
                <a:cs typeface="Consolas"/>
                <a:sym typeface="Consolas"/>
              </a:rPr>
              <a:t>hem</a:t>
            </a:r>
            <a:endParaRPr b="1"/>
          </a:p>
          <a:p>
            <a:pPr marL="0" marR="0" lvl="0" indent="0" algn="ctr" rtl="0">
              <a:spcBef>
                <a:spcPts val="0"/>
              </a:spcBef>
              <a:spcAft>
                <a:spcPts val="0"/>
              </a:spcAft>
              <a:buNone/>
            </a:pPr>
            <a:endParaRPr sz="3000" b="0" i="0" u="none" strike="noStrike" cap="none">
              <a:solidFill>
                <a:schemeClr val="dk1"/>
              </a:solidFill>
              <a:latin typeface="Consolas"/>
              <a:ea typeface="Consolas"/>
              <a:cs typeface="Consolas"/>
              <a:sym typeface="Consolas"/>
            </a:endParaRPr>
          </a:p>
          <a:p>
            <a:pPr marL="0" marR="0" lvl="0" indent="0" algn="ctr" rtl="0">
              <a:spcBef>
                <a:spcPts val="0"/>
              </a:spcBef>
              <a:spcAft>
                <a:spcPts val="0"/>
              </a:spcAft>
              <a:buNone/>
            </a:pPr>
            <a:endParaRPr sz="3000" b="0" i="0" u="none" strike="noStrike" cap="none">
              <a:solidFill>
                <a:schemeClr val="dk1"/>
              </a:solidFill>
              <a:latin typeface="Consolas"/>
              <a:ea typeface="Consolas"/>
              <a:cs typeface="Consolas"/>
              <a:sym typeface="Consolas"/>
            </a:endParaRPr>
          </a:p>
          <a:p>
            <a:pPr marL="0" marR="0" lvl="0" indent="0" algn="ctr" rtl="0">
              <a:spcBef>
                <a:spcPts val="0"/>
              </a:spcBef>
              <a:spcAft>
                <a:spcPts val="0"/>
              </a:spcAft>
              <a:buNone/>
            </a:pPr>
            <a:r>
              <a:rPr lang="en-US" sz="3000">
                <a:solidFill>
                  <a:schemeClr val="dk1"/>
                </a:solidFill>
                <a:latin typeface="Consolas"/>
                <a:ea typeface="Consolas"/>
                <a:cs typeface="Consolas"/>
                <a:sym typeface="Consolas"/>
              </a:rPr>
              <a:t>By Planet HIPAA and </a:t>
            </a:r>
            <a:r>
              <a:rPr lang="en-US" sz="3000" b="0" i="0" u="none" strike="noStrike" cap="none">
                <a:solidFill>
                  <a:schemeClr val="dk1"/>
                </a:solidFill>
                <a:latin typeface="Consolas"/>
                <a:ea typeface="Consolas"/>
                <a:cs typeface="Consolas"/>
                <a:sym typeface="Consolas"/>
              </a:rPr>
              <a:t>JotForm</a:t>
            </a:r>
            <a:endParaRPr/>
          </a:p>
        </p:txBody>
      </p:sp>
      <p:pic>
        <p:nvPicPr>
          <p:cNvPr id="247" name="Google Shape;247;p14">
            <a:hlinkClick r:id="rId3"/>
          </p:cNvPr>
          <p:cNvPicPr preferRelativeResize="0"/>
          <p:nvPr/>
        </p:nvPicPr>
        <p:blipFill>
          <a:blip r:embed="rId4">
            <a:alphaModFix/>
          </a:blip>
          <a:stretch>
            <a:fillRect/>
          </a:stretch>
        </p:blipFill>
        <p:spPr>
          <a:xfrm>
            <a:off x="9649725" y="6066750"/>
            <a:ext cx="2078375" cy="519600"/>
          </a:xfrm>
          <a:prstGeom prst="rect">
            <a:avLst/>
          </a:prstGeom>
          <a:noFill/>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3"/>
          <p:cNvSpPr/>
          <p:nvPr/>
        </p:nvSpPr>
        <p:spPr>
          <a:xfrm>
            <a:off x="0" y="0"/>
            <a:ext cx="12192000" cy="6858000"/>
          </a:xfrm>
          <a:custGeom>
            <a:avLst/>
            <a:gdLst/>
            <a:ahLst/>
            <a:cxnLst/>
            <a:rect l="l" t="t" r="r" b="b"/>
            <a:pathLst>
              <a:path w="12192000" h="6858000" extrusionOk="0">
                <a:moveTo>
                  <a:pt x="0" y="0"/>
                </a:moveTo>
                <a:lnTo>
                  <a:pt x="12192000" y="0"/>
                </a:lnTo>
                <a:lnTo>
                  <a:pt x="12192000" y="6858000"/>
                </a:lnTo>
                <a:lnTo>
                  <a:pt x="0" y="6858000"/>
                </a:lnTo>
                <a:lnTo>
                  <a:pt x="0" y="0"/>
                </a:lnTo>
                <a:close/>
                <a:moveTo>
                  <a:pt x="254134" y="273590"/>
                </a:moveTo>
                <a:lnTo>
                  <a:pt x="331956" y="6642776"/>
                </a:lnTo>
                <a:lnTo>
                  <a:pt x="11898954" y="6545499"/>
                </a:lnTo>
                <a:cubicBezTo>
                  <a:pt x="11901521" y="5855240"/>
                  <a:pt x="11942999" y="4795331"/>
                  <a:pt x="11945566" y="4105072"/>
                </a:cubicBezTo>
                <a:lnTo>
                  <a:pt x="11976775" y="254135"/>
                </a:lnTo>
                <a:lnTo>
                  <a:pt x="254134" y="273590"/>
                </a:lnTo>
                <a:close/>
              </a:path>
            </a:pathLst>
          </a:custGeom>
          <a:gradFill>
            <a:gsLst>
              <a:gs pos="0">
                <a:srgbClr val="FFFFFF"/>
              </a:gs>
              <a:gs pos="82000">
                <a:srgbClr val="A2DEF4"/>
              </a:gs>
              <a:gs pos="100000">
                <a:srgbClr val="1BADE4"/>
              </a:gs>
            </a:gsLst>
            <a:path path="circle">
              <a:fillToRect l="50000" t="50000" r="50000" b="50000"/>
            </a:path>
            <a:tileRect/>
          </a:gradFill>
          <a:ln w="12700" cap="flat" cmpd="sng">
            <a:solidFill>
              <a:srgbClr val="147EA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24" name="Google Shape;324;p23"/>
          <p:cNvSpPr txBox="1"/>
          <p:nvPr/>
        </p:nvSpPr>
        <p:spPr>
          <a:xfrm>
            <a:off x="2252939" y="3429000"/>
            <a:ext cx="8345557" cy="15696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a:solidFill>
                  <a:schemeClr val="dk1"/>
                </a:solidFill>
                <a:latin typeface="Arial"/>
                <a:ea typeface="Arial"/>
                <a:cs typeface="Arial"/>
                <a:sym typeface="Arial"/>
              </a:rPr>
              <a:t>Common Confusion and Misunderstanding with </a:t>
            </a:r>
            <a:r>
              <a:rPr lang="en-US" sz="4800" i="1">
                <a:solidFill>
                  <a:schemeClr val="dk1"/>
                </a:solidFill>
                <a:latin typeface="Arial"/>
                <a:ea typeface="Arial"/>
                <a:cs typeface="Arial"/>
                <a:sym typeface="Arial"/>
              </a:rPr>
              <a:t>HIPAA</a:t>
            </a:r>
            <a:endParaRPr sz="4800" i="1">
              <a:solidFill>
                <a:srgbClr val="FF0000"/>
              </a:solidFill>
              <a:latin typeface="Arial"/>
              <a:ea typeface="Arial"/>
              <a:cs typeface="Arial"/>
              <a:sym typeface="Arial"/>
            </a:endParaRPr>
          </a:p>
        </p:txBody>
      </p:sp>
      <p:sp>
        <p:nvSpPr>
          <p:cNvPr id="325" name="Google Shape;325;p23"/>
          <p:cNvSpPr txBox="1"/>
          <p:nvPr/>
        </p:nvSpPr>
        <p:spPr>
          <a:xfrm>
            <a:off x="2252939" y="1129695"/>
            <a:ext cx="5013275" cy="15696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600">
                <a:solidFill>
                  <a:srgbClr val="FF0000"/>
                </a:solidFill>
                <a:latin typeface="Bad Script"/>
                <a:ea typeface="Bad Script"/>
                <a:cs typeface="Bad Script"/>
                <a:sym typeface="Bad Script"/>
              </a:rPr>
              <a:t>Let’s Talk…</a:t>
            </a:r>
            <a:endParaRPr sz="9600">
              <a:solidFill>
                <a:schemeClr val="dk1"/>
              </a:solidFill>
              <a:latin typeface="Arial"/>
              <a:ea typeface="Arial"/>
              <a:cs typeface="Arial"/>
              <a:sym typeface="Arial"/>
            </a:endParaRPr>
          </a:p>
        </p:txBody>
      </p:sp>
      <p:pic>
        <p:nvPicPr>
          <p:cNvPr id="5" name="Google Shape;247;p14">
            <a:hlinkClick r:id="rId3"/>
          </p:cNvPr>
          <p:cNvPicPr preferRelativeResize="0"/>
          <p:nvPr/>
        </p:nvPicPr>
        <p:blipFill>
          <a:blip r:embed="rId4">
            <a:alphaModFix/>
          </a:blip>
          <a:stretch>
            <a:fillRect/>
          </a:stretch>
        </p:blipFill>
        <p:spPr>
          <a:xfrm>
            <a:off x="9691592" y="5972635"/>
            <a:ext cx="2078375" cy="519600"/>
          </a:xfrm>
          <a:prstGeom prst="rect">
            <a:avLst/>
          </a:prstGeom>
          <a:noFill/>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4"/>
          <p:cNvSpPr/>
          <p:nvPr/>
        </p:nvSpPr>
        <p:spPr>
          <a:xfrm>
            <a:off x="0" y="0"/>
            <a:ext cx="12192000" cy="6858000"/>
          </a:xfrm>
          <a:custGeom>
            <a:avLst/>
            <a:gdLst/>
            <a:ahLst/>
            <a:cxnLst/>
            <a:rect l="l" t="t" r="r" b="b"/>
            <a:pathLst>
              <a:path w="12192000" h="6858000" extrusionOk="0">
                <a:moveTo>
                  <a:pt x="0" y="0"/>
                </a:moveTo>
                <a:lnTo>
                  <a:pt x="12192000" y="0"/>
                </a:lnTo>
                <a:lnTo>
                  <a:pt x="12192000" y="6858000"/>
                </a:lnTo>
                <a:lnTo>
                  <a:pt x="0" y="6858000"/>
                </a:lnTo>
                <a:lnTo>
                  <a:pt x="0" y="0"/>
                </a:lnTo>
                <a:close/>
                <a:moveTo>
                  <a:pt x="254134" y="273590"/>
                </a:moveTo>
                <a:lnTo>
                  <a:pt x="331956" y="6642776"/>
                </a:lnTo>
                <a:lnTo>
                  <a:pt x="11898954" y="6545499"/>
                </a:lnTo>
                <a:cubicBezTo>
                  <a:pt x="11901521" y="5855240"/>
                  <a:pt x="11942999" y="4795331"/>
                  <a:pt x="11945566" y="4105072"/>
                </a:cubicBezTo>
                <a:lnTo>
                  <a:pt x="11976775" y="254135"/>
                </a:lnTo>
                <a:lnTo>
                  <a:pt x="254134" y="273590"/>
                </a:lnTo>
                <a:close/>
              </a:path>
            </a:pathLst>
          </a:custGeom>
          <a:gradFill>
            <a:gsLst>
              <a:gs pos="0">
                <a:srgbClr val="FFFFFF"/>
              </a:gs>
              <a:gs pos="82000">
                <a:srgbClr val="A2DEF4"/>
              </a:gs>
              <a:gs pos="100000">
                <a:srgbClr val="1BADE4"/>
              </a:gs>
            </a:gsLst>
            <a:path path="circle">
              <a:fillToRect l="50000" t="50000" r="50000" b="50000"/>
            </a:path>
            <a:tileRect/>
          </a:gradFill>
          <a:ln w="12700" cap="flat" cmpd="sng">
            <a:solidFill>
              <a:srgbClr val="147EA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32" name="Google Shape;332;p24"/>
          <p:cNvSpPr txBox="1"/>
          <p:nvPr/>
        </p:nvSpPr>
        <p:spPr>
          <a:xfrm>
            <a:off x="1579375" y="1905506"/>
            <a:ext cx="9033250" cy="30469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a:solidFill>
                  <a:schemeClr val="dk1"/>
                </a:solidFill>
                <a:latin typeface="Arial"/>
                <a:ea typeface="Arial"/>
                <a:cs typeface="Arial"/>
                <a:sym typeface="Arial"/>
              </a:rPr>
              <a:t>My organization is </a:t>
            </a:r>
            <a:r>
              <a:rPr lang="en-US" sz="4800">
                <a:solidFill>
                  <a:srgbClr val="FF0000"/>
                </a:solidFill>
                <a:latin typeface="Arial"/>
                <a:ea typeface="Arial"/>
                <a:cs typeface="Arial"/>
                <a:sym typeface="Arial"/>
              </a:rPr>
              <a:t>compliant </a:t>
            </a:r>
            <a:r>
              <a:rPr lang="en-US" sz="4800">
                <a:solidFill>
                  <a:schemeClr val="dk1"/>
                </a:solidFill>
                <a:latin typeface="Arial"/>
                <a:ea typeface="Arial"/>
                <a:cs typeface="Arial"/>
                <a:sym typeface="Arial"/>
              </a:rPr>
              <a:t>because we have our Notice of Privacy Practices created and provide it to patients</a:t>
            </a:r>
            <a:endParaRPr sz="4800">
              <a:solidFill>
                <a:srgbClr val="FF0000"/>
              </a:solidFill>
              <a:latin typeface="Arial"/>
              <a:ea typeface="Arial"/>
              <a:cs typeface="Arial"/>
              <a:sym typeface="Arial"/>
            </a:endParaRPr>
          </a:p>
        </p:txBody>
      </p:sp>
      <p:pic>
        <p:nvPicPr>
          <p:cNvPr id="4" name="Google Shape;247;p14">
            <a:hlinkClick r:id="rId3"/>
          </p:cNvPr>
          <p:cNvPicPr preferRelativeResize="0"/>
          <p:nvPr/>
        </p:nvPicPr>
        <p:blipFill>
          <a:blip r:embed="rId4">
            <a:alphaModFix/>
          </a:blip>
          <a:stretch>
            <a:fillRect/>
          </a:stretch>
        </p:blipFill>
        <p:spPr>
          <a:xfrm>
            <a:off x="9691592" y="5972635"/>
            <a:ext cx="2078375" cy="519600"/>
          </a:xfrm>
          <a:prstGeom prst="rect">
            <a:avLst/>
          </a:prstGeom>
          <a:noFill/>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5"/>
          <p:cNvSpPr/>
          <p:nvPr/>
        </p:nvSpPr>
        <p:spPr>
          <a:xfrm>
            <a:off x="0" y="0"/>
            <a:ext cx="12192000" cy="6858000"/>
          </a:xfrm>
          <a:custGeom>
            <a:avLst/>
            <a:gdLst/>
            <a:ahLst/>
            <a:cxnLst/>
            <a:rect l="l" t="t" r="r" b="b"/>
            <a:pathLst>
              <a:path w="12192000" h="6858000" extrusionOk="0">
                <a:moveTo>
                  <a:pt x="0" y="0"/>
                </a:moveTo>
                <a:lnTo>
                  <a:pt x="12192000" y="0"/>
                </a:lnTo>
                <a:lnTo>
                  <a:pt x="12192000" y="6858000"/>
                </a:lnTo>
                <a:lnTo>
                  <a:pt x="0" y="6858000"/>
                </a:lnTo>
                <a:lnTo>
                  <a:pt x="0" y="0"/>
                </a:lnTo>
                <a:close/>
                <a:moveTo>
                  <a:pt x="254134" y="273590"/>
                </a:moveTo>
                <a:lnTo>
                  <a:pt x="331956" y="6642776"/>
                </a:lnTo>
                <a:lnTo>
                  <a:pt x="11898954" y="6545499"/>
                </a:lnTo>
                <a:cubicBezTo>
                  <a:pt x="11901521" y="5855240"/>
                  <a:pt x="11942999" y="4795331"/>
                  <a:pt x="11945566" y="4105072"/>
                </a:cubicBezTo>
                <a:lnTo>
                  <a:pt x="11976775" y="254135"/>
                </a:lnTo>
                <a:lnTo>
                  <a:pt x="254134" y="273590"/>
                </a:lnTo>
                <a:close/>
              </a:path>
            </a:pathLst>
          </a:custGeom>
          <a:gradFill>
            <a:gsLst>
              <a:gs pos="0">
                <a:srgbClr val="FFFFFF"/>
              </a:gs>
              <a:gs pos="82000">
                <a:srgbClr val="A2DEF4"/>
              </a:gs>
              <a:gs pos="100000">
                <a:srgbClr val="1BADE4"/>
              </a:gs>
            </a:gsLst>
            <a:path path="circle">
              <a:fillToRect l="50000" t="50000" r="50000" b="50000"/>
            </a:path>
            <a:tileRect/>
          </a:gradFill>
          <a:ln w="12700" cap="flat" cmpd="sng">
            <a:solidFill>
              <a:srgbClr val="147EA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39" name="Google Shape;339;p25"/>
          <p:cNvSpPr txBox="1"/>
          <p:nvPr/>
        </p:nvSpPr>
        <p:spPr>
          <a:xfrm>
            <a:off x="1079678" y="2274838"/>
            <a:ext cx="10032643" cy="230832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a:solidFill>
                  <a:schemeClr val="dk1"/>
                </a:solidFill>
                <a:latin typeface="Arial"/>
                <a:ea typeface="Arial"/>
                <a:cs typeface="Arial"/>
                <a:sym typeface="Arial"/>
              </a:rPr>
              <a:t>We created policies and procedures in 2003 and 2005 and </a:t>
            </a:r>
            <a:r>
              <a:rPr lang="en-US" sz="4800">
                <a:solidFill>
                  <a:srgbClr val="FF0000"/>
                </a:solidFill>
                <a:latin typeface="Arial"/>
                <a:ea typeface="Arial"/>
                <a:cs typeface="Arial"/>
                <a:sym typeface="Arial"/>
              </a:rPr>
              <a:t>don’t need</a:t>
            </a:r>
            <a:r>
              <a:rPr lang="en-US" sz="4800">
                <a:solidFill>
                  <a:schemeClr val="dk1"/>
                </a:solidFill>
                <a:latin typeface="Arial"/>
                <a:ea typeface="Arial"/>
                <a:cs typeface="Arial"/>
                <a:sym typeface="Arial"/>
              </a:rPr>
              <a:t> to do anything else</a:t>
            </a:r>
            <a:endParaRPr sz="4800">
              <a:solidFill>
                <a:srgbClr val="FF0000"/>
              </a:solidFill>
              <a:latin typeface="Arial"/>
              <a:ea typeface="Arial"/>
              <a:cs typeface="Arial"/>
              <a:sym typeface="Arial"/>
            </a:endParaRPr>
          </a:p>
        </p:txBody>
      </p:sp>
      <p:pic>
        <p:nvPicPr>
          <p:cNvPr id="4" name="Google Shape;247;p14">
            <a:hlinkClick r:id="rId3"/>
          </p:cNvPr>
          <p:cNvPicPr preferRelativeResize="0"/>
          <p:nvPr/>
        </p:nvPicPr>
        <p:blipFill>
          <a:blip r:embed="rId4">
            <a:alphaModFix/>
          </a:blip>
          <a:stretch>
            <a:fillRect/>
          </a:stretch>
        </p:blipFill>
        <p:spPr>
          <a:xfrm>
            <a:off x="9691592" y="5972635"/>
            <a:ext cx="2078375" cy="519600"/>
          </a:xfrm>
          <a:prstGeom prst="rect">
            <a:avLst/>
          </a:prstGeom>
          <a:noFill/>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26"/>
          <p:cNvSpPr/>
          <p:nvPr/>
        </p:nvSpPr>
        <p:spPr>
          <a:xfrm>
            <a:off x="0" y="0"/>
            <a:ext cx="12192000" cy="6858000"/>
          </a:xfrm>
          <a:custGeom>
            <a:avLst/>
            <a:gdLst/>
            <a:ahLst/>
            <a:cxnLst/>
            <a:rect l="l" t="t" r="r" b="b"/>
            <a:pathLst>
              <a:path w="12192000" h="6858000" extrusionOk="0">
                <a:moveTo>
                  <a:pt x="0" y="0"/>
                </a:moveTo>
                <a:lnTo>
                  <a:pt x="12192000" y="0"/>
                </a:lnTo>
                <a:lnTo>
                  <a:pt x="12192000" y="6858000"/>
                </a:lnTo>
                <a:lnTo>
                  <a:pt x="0" y="6858000"/>
                </a:lnTo>
                <a:lnTo>
                  <a:pt x="0" y="0"/>
                </a:lnTo>
                <a:close/>
                <a:moveTo>
                  <a:pt x="254134" y="273590"/>
                </a:moveTo>
                <a:lnTo>
                  <a:pt x="331956" y="6642776"/>
                </a:lnTo>
                <a:lnTo>
                  <a:pt x="11898954" y="6545499"/>
                </a:lnTo>
                <a:cubicBezTo>
                  <a:pt x="11901521" y="5855240"/>
                  <a:pt x="11942999" y="4795331"/>
                  <a:pt x="11945566" y="4105072"/>
                </a:cubicBezTo>
                <a:lnTo>
                  <a:pt x="11976775" y="254135"/>
                </a:lnTo>
                <a:lnTo>
                  <a:pt x="254134" y="273590"/>
                </a:lnTo>
                <a:close/>
              </a:path>
            </a:pathLst>
          </a:custGeom>
          <a:gradFill>
            <a:gsLst>
              <a:gs pos="0">
                <a:srgbClr val="FFFFFF"/>
              </a:gs>
              <a:gs pos="82000">
                <a:srgbClr val="A2DEF4"/>
              </a:gs>
              <a:gs pos="100000">
                <a:srgbClr val="1BADE4"/>
              </a:gs>
            </a:gsLst>
            <a:path path="circle">
              <a:fillToRect l="50000" t="50000" r="50000" b="50000"/>
            </a:path>
            <a:tileRect/>
          </a:gradFill>
          <a:ln w="12700" cap="flat" cmpd="sng">
            <a:solidFill>
              <a:srgbClr val="147EA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46" name="Google Shape;346;p26"/>
          <p:cNvSpPr txBox="1"/>
          <p:nvPr/>
        </p:nvSpPr>
        <p:spPr>
          <a:xfrm>
            <a:off x="1311571" y="1905506"/>
            <a:ext cx="9568857" cy="30469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a:solidFill>
                  <a:schemeClr val="dk1"/>
                </a:solidFill>
                <a:latin typeface="Arial"/>
                <a:ea typeface="Arial"/>
                <a:cs typeface="Arial"/>
                <a:sym typeface="Arial"/>
              </a:rPr>
              <a:t>My organization has great practices when it comes to HIPAA and </a:t>
            </a:r>
            <a:r>
              <a:rPr lang="en-US" sz="4800" b="1">
                <a:solidFill>
                  <a:srgbClr val="FF0000"/>
                </a:solidFill>
                <a:latin typeface="Arial"/>
                <a:ea typeface="Arial"/>
                <a:cs typeface="Arial"/>
                <a:sym typeface="Arial"/>
              </a:rPr>
              <a:t>we don’t have </a:t>
            </a:r>
            <a:r>
              <a:rPr lang="en-US" sz="4800">
                <a:solidFill>
                  <a:schemeClr val="dk1"/>
                </a:solidFill>
                <a:latin typeface="Arial"/>
                <a:ea typeface="Arial"/>
                <a:cs typeface="Arial"/>
                <a:sym typeface="Arial"/>
              </a:rPr>
              <a:t>to write them down</a:t>
            </a:r>
            <a:endParaRPr/>
          </a:p>
        </p:txBody>
      </p:sp>
      <p:pic>
        <p:nvPicPr>
          <p:cNvPr id="4" name="Google Shape;247;p14">
            <a:hlinkClick r:id="rId3"/>
          </p:cNvPr>
          <p:cNvPicPr preferRelativeResize="0"/>
          <p:nvPr/>
        </p:nvPicPr>
        <p:blipFill>
          <a:blip r:embed="rId4">
            <a:alphaModFix/>
          </a:blip>
          <a:stretch>
            <a:fillRect/>
          </a:stretch>
        </p:blipFill>
        <p:spPr>
          <a:xfrm>
            <a:off x="9691592" y="5972635"/>
            <a:ext cx="2078375" cy="519600"/>
          </a:xfrm>
          <a:prstGeom prst="rect">
            <a:avLst/>
          </a:prstGeom>
          <a:noFill/>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27"/>
          <p:cNvSpPr/>
          <p:nvPr/>
        </p:nvSpPr>
        <p:spPr>
          <a:xfrm>
            <a:off x="0" y="0"/>
            <a:ext cx="12192000" cy="6858000"/>
          </a:xfrm>
          <a:custGeom>
            <a:avLst/>
            <a:gdLst/>
            <a:ahLst/>
            <a:cxnLst/>
            <a:rect l="l" t="t" r="r" b="b"/>
            <a:pathLst>
              <a:path w="12192000" h="6858000" extrusionOk="0">
                <a:moveTo>
                  <a:pt x="0" y="0"/>
                </a:moveTo>
                <a:lnTo>
                  <a:pt x="12192000" y="0"/>
                </a:lnTo>
                <a:lnTo>
                  <a:pt x="12192000" y="6858000"/>
                </a:lnTo>
                <a:lnTo>
                  <a:pt x="0" y="6858000"/>
                </a:lnTo>
                <a:lnTo>
                  <a:pt x="0" y="0"/>
                </a:lnTo>
                <a:close/>
                <a:moveTo>
                  <a:pt x="254134" y="273590"/>
                </a:moveTo>
                <a:lnTo>
                  <a:pt x="331956" y="6642776"/>
                </a:lnTo>
                <a:lnTo>
                  <a:pt x="11898954" y="6545499"/>
                </a:lnTo>
                <a:cubicBezTo>
                  <a:pt x="11901521" y="5855240"/>
                  <a:pt x="11942999" y="4795331"/>
                  <a:pt x="11945566" y="4105072"/>
                </a:cubicBezTo>
                <a:lnTo>
                  <a:pt x="11976775" y="254135"/>
                </a:lnTo>
                <a:lnTo>
                  <a:pt x="254134" y="273590"/>
                </a:lnTo>
                <a:close/>
              </a:path>
            </a:pathLst>
          </a:custGeom>
          <a:gradFill>
            <a:gsLst>
              <a:gs pos="0">
                <a:srgbClr val="FFFFFF"/>
              </a:gs>
              <a:gs pos="82000">
                <a:srgbClr val="A2DEF4"/>
              </a:gs>
              <a:gs pos="100000">
                <a:srgbClr val="1BADE4"/>
              </a:gs>
            </a:gsLst>
            <a:path path="circle">
              <a:fillToRect l="50000" t="50000" r="50000" b="50000"/>
            </a:path>
            <a:tileRect/>
          </a:gradFill>
          <a:ln w="12700" cap="flat" cmpd="sng">
            <a:solidFill>
              <a:srgbClr val="147EA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53" name="Google Shape;353;p27"/>
          <p:cNvSpPr txBox="1"/>
          <p:nvPr/>
        </p:nvSpPr>
        <p:spPr>
          <a:xfrm>
            <a:off x="1241897" y="2274838"/>
            <a:ext cx="9708205" cy="230832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a:solidFill>
                  <a:schemeClr val="dk1"/>
                </a:solidFill>
                <a:latin typeface="Arial"/>
                <a:ea typeface="Arial"/>
                <a:cs typeface="Arial"/>
                <a:sym typeface="Arial"/>
              </a:rPr>
              <a:t>My organization is </a:t>
            </a:r>
            <a:r>
              <a:rPr lang="en-US" sz="4800">
                <a:solidFill>
                  <a:srgbClr val="FF0000"/>
                </a:solidFill>
                <a:latin typeface="Arial"/>
                <a:ea typeface="Arial"/>
                <a:cs typeface="Arial"/>
                <a:sym typeface="Arial"/>
              </a:rPr>
              <a:t>too small </a:t>
            </a:r>
            <a:r>
              <a:rPr lang="en-US" sz="4800">
                <a:solidFill>
                  <a:schemeClr val="dk1"/>
                </a:solidFill>
                <a:latin typeface="Arial"/>
                <a:ea typeface="Arial"/>
                <a:cs typeface="Arial"/>
                <a:sym typeface="Arial"/>
              </a:rPr>
              <a:t>to have to implement all the HIPAA  documentation requirements</a:t>
            </a:r>
            <a:endParaRPr/>
          </a:p>
        </p:txBody>
      </p:sp>
      <p:pic>
        <p:nvPicPr>
          <p:cNvPr id="4" name="Google Shape;247;p14">
            <a:hlinkClick r:id="rId3"/>
          </p:cNvPr>
          <p:cNvPicPr preferRelativeResize="0"/>
          <p:nvPr/>
        </p:nvPicPr>
        <p:blipFill>
          <a:blip r:embed="rId4">
            <a:alphaModFix/>
          </a:blip>
          <a:stretch>
            <a:fillRect/>
          </a:stretch>
        </p:blipFill>
        <p:spPr>
          <a:xfrm>
            <a:off x="9691592" y="5972635"/>
            <a:ext cx="2078375" cy="519600"/>
          </a:xfrm>
          <a:prstGeom prst="rect">
            <a:avLst/>
          </a:prstGeom>
          <a:noFill/>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8"/>
          <p:cNvSpPr/>
          <p:nvPr/>
        </p:nvSpPr>
        <p:spPr>
          <a:xfrm>
            <a:off x="0" y="0"/>
            <a:ext cx="12192000" cy="6858000"/>
          </a:xfrm>
          <a:custGeom>
            <a:avLst/>
            <a:gdLst/>
            <a:ahLst/>
            <a:cxnLst/>
            <a:rect l="l" t="t" r="r" b="b"/>
            <a:pathLst>
              <a:path w="12192000" h="6858000" extrusionOk="0">
                <a:moveTo>
                  <a:pt x="0" y="0"/>
                </a:moveTo>
                <a:lnTo>
                  <a:pt x="12192000" y="0"/>
                </a:lnTo>
                <a:lnTo>
                  <a:pt x="12192000" y="6858000"/>
                </a:lnTo>
                <a:lnTo>
                  <a:pt x="0" y="6858000"/>
                </a:lnTo>
                <a:lnTo>
                  <a:pt x="0" y="0"/>
                </a:lnTo>
                <a:close/>
                <a:moveTo>
                  <a:pt x="254134" y="273590"/>
                </a:moveTo>
                <a:lnTo>
                  <a:pt x="331956" y="6642776"/>
                </a:lnTo>
                <a:lnTo>
                  <a:pt x="11898954" y="6545499"/>
                </a:lnTo>
                <a:cubicBezTo>
                  <a:pt x="11901521" y="5855240"/>
                  <a:pt x="11942999" y="4795331"/>
                  <a:pt x="11945566" y="4105072"/>
                </a:cubicBezTo>
                <a:lnTo>
                  <a:pt x="11976775" y="254135"/>
                </a:lnTo>
                <a:lnTo>
                  <a:pt x="254134" y="273590"/>
                </a:lnTo>
                <a:close/>
              </a:path>
            </a:pathLst>
          </a:custGeom>
          <a:gradFill>
            <a:gsLst>
              <a:gs pos="0">
                <a:srgbClr val="FFFFFF"/>
              </a:gs>
              <a:gs pos="82000">
                <a:srgbClr val="A2DEF4"/>
              </a:gs>
              <a:gs pos="100000">
                <a:srgbClr val="1BADE4"/>
              </a:gs>
            </a:gsLst>
            <a:path path="circle">
              <a:fillToRect l="50000" t="50000" r="50000" b="50000"/>
            </a:path>
            <a:tileRect/>
          </a:gradFill>
          <a:ln w="12700" cap="flat" cmpd="sng">
            <a:solidFill>
              <a:srgbClr val="147EA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60" name="Google Shape;360;p28"/>
          <p:cNvSpPr txBox="1"/>
          <p:nvPr/>
        </p:nvSpPr>
        <p:spPr>
          <a:xfrm>
            <a:off x="997084" y="2274838"/>
            <a:ext cx="10197831" cy="230832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a:solidFill>
                  <a:schemeClr val="dk1"/>
                </a:solidFill>
                <a:latin typeface="Arial"/>
                <a:ea typeface="Arial"/>
                <a:cs typeface="Arial"/>
                <a:sym typeface="Arial"/>
              </a:rPr>
              <a:t>My Electronic Record Vendor </a:t>
            </a:r>
            <a:r>
              <a:rPr lang="en-US" sz="4800">
                <a:solidFill>
                  <a:srgbClr val="FF0000"/>
                </a:solidFill>
                <a:latin typeface="Arial"/>
                <a:ea typeface="Arial"/>
                <a:cs typeface="Arial"/>
                <a:sym typeface="Arial"/>
              </a:rPr>
              <a:t>Took Care of Everything</a:t>
            </a:r>
            <a:r>
              <a:rPr lang="en-US" sz="4800">
                <a:solidFill>
                  <a:schemeClr val="dk1"/>
                </a:solidFill>
                <a:latin typeface="Arial"/>
                <a:ea typeface="Arial"/>
                <a:cs typeface="Arial"/>
                <a:sym typeface="Arial"/>
              </a:rPr>
              <a:t> I Need to Do with </a:t>
            </a:r>
            <a:endParaRPr/>
          </a:p>
          <a:p>
            <a:pPr marL="0" marR="0" lvl="0" indent="0" algn="l" rtl="0">
              <a:spcBef>
                <a:spcPts val="0"/>
              </a:spcBef>
              <a:spcAft>
                <a:spcPts val="0"/>
              </a:spcAft>
              <a:buNone/>
            </a:pPr>
            <a:r>
              <a:rPr lang="en-US" sz="4800">
                <a:solidFill>
                  <a:schemeClr val="dk1"/>
                </a:solidFill>
                <a:latin typeface="Arial"/>
                <a:ea typeface="Arial"/>
                <a:cs typeface="Arial"/>
                <a:sym typeface="Arial"/>
              </a:rPr>
              <a:t>Privacy and Security</a:t>
            </a:r>
            <a:endParaRPr/>
          </a:p>
        </p:txBody>
      </p:sp>
      <p:pic>
        <p:nvPicPr>
          <p:cNvPr id="4" name="Google Shape;247;p14">
            <a:hlinkClick r:id="rId3"/>
          </p:cNvPr>
          <p:cNvPicPr preferRelativeResize="0"/>
          <p:nvPr/>
        </p:nvPicPr>
        <p:blipFill>
          <a:blip r:embed="rId4">
            <a:alphaModFix/>
          </a:blip>
          <a:stretch>
            <a:fillRect/>
          </a:stretch>
        </p:blipFill>
        <p:spPr>
          <a:xfrm>
            <a:off x="9691592" y="5972635"/>
            <a:ext cx="2078375" cy="519600"/>
          </a:xfrm>
          <a:prstGeom prst="rect">
            <a:avLst/>
          </a:prstGeom>
          <a:noFill/>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29"/>
          <p:cNvSpPr/>
          <p:nvPr/>
        </p:nvSpPr>
        <p:spPr>
          <a:xfrm>
            <a:off x="0" y="0"/>
            <a:ext cx="12192000" cy="6858000"/>
          </a:xfrm>
          <a:custGeom>
            <a:avLst/>
            <a:gdLst/>
            <a:ahLst/>
            <a:cxnLst/>
            <a:rect l="l" t="t" r="r" b="b"/>
            <a:pathLst>
              <a:path w="12192000" h="6858000" extrusionOk="0">
                <a:moveTo>
                  <a:pt x="0" y="0"/>
                </a:moveTo>
                <a:lnTo>
                  <a:pt x="12192000" y="0"/>
                </a:lnTo>
                <a:lnTo>
                  <a:pt x="12192000" y="6858000"/>
                </a:lnTo>
                <a:lnTo>
                  <a:pt x="0" y="6858000"/>
                </a:lnTo>
                <a:lnTo>
                  <a:pt x="0" y="0"/>
                </a:lnTo>
                <a:close/>
                <a:moveTo>
                  <a:pt x="254134" y="273590"/>
                </a:moveTo>
                <a:lnTo>
                  <a:pt x="331956" y="6642776"/>
                </a:lnTo>
                <a:lnTo>
                  <a:pt x="11898954" y="6545499"/>
                </a:lnTo>
                <a:cubicBezTo>
                  <a:pt x="11901521" y="5855240"/>
                  <a:pt x="11942999" y="4795331"/>
                  <a:pt x="11945566" y="4105072"/>
                </a:cubicBezTo>
                <a:lnTo>
                  <a:pt x="11976775" y="254135"/>
                </a:lnTo>
                <a:lnTo>
                  <a:pt x="254134" y="273590"/>
                </a:lnTo>
                <a:close/>
              </a:path>
            </a:pathLst>
          </a:custGeom>
          <a:gradFill>
            <a:gsLst>
              <a:gs pos="0">
                <a:srgbClr val="FFFFFF"/>
              </a:gs>
              <a:gs pos="82000">
                <a:srgbClr val="A2DEF4"/>
              </a:gs>
              <a:gs pos="100000">
                <a:srgbClr val="1BADE4"/>
              </a:gs>
            </a:gsLst>
            <a:path path="circle">
              <a:fillToRect l="50000" t="50000" r="50000" b="50000"/>
            </a:path>
            <a:tileRect/>
          </a:gradFill>
          <a:ln w="12700" cap="flat" cmpd="sng">
            <a:solidFill>
              <a:srgbClr val="147EA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67" name="Google Shape;367;p29"/>
          <p:cNvSpPr txBox="1"/>
          <p:nvPr/>
        </p:nvSpPr>
        <p:spPr>
          <a:xfrm>
            <a:off x="997084" y="2274838"/>
            <a:ext cx="10197831" cy="230832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a:solidFill>
                  <a:schemeClr val="dk1"/>
                </a:solidFill>
                <a:latin typeface="Arial"/>
                <a:ea typeface="Arial"/>
                <a:cs typeface="Arial"/>
                <a:sym typeface="Arial"/>
              </a:rPr>
              <a:t>I </a:t>
            </a:r>
            <a:r>
              <a:rPr lang="en-US" sz="4800">
                <a:solidFill>
                  <a:srgbClr val="FF0000"/>
                </a:solidFill>
                <a:latin typeface="Arial"/>
                <a:ea typeface="Arial"/>
                <a:cs typeface="Arial"/>
                <a:sym typeface="Arial"/>
              </a:rPr>
              <a:t>purchased a HIPAA Compliance Manual</a:t>
            </a:r>
            <a:r>
              <a:rPr lang="en-US" sz="4800">
                <a:solidFill>
                  <a:schemeClr val="dk1"/>
                </a:solidFill>
                <a:latin typeface="Arial"/>
                <a:ea typeface="Arial"/>
                <a:cs typeface="Arial"/>
                <a:sym typeface="Arial"/>
              </a:rPr>
              <a:t> and it is all I need to have a compliant HIPAA program!</a:t>
            </a:r>
            <a:endParaRPr/>
          </a:p>
        </p:txBody>
      </p:sp>
      <p:pic>
        <p:nvPicPr>
          <p:cNvPr id="4" name="Google Shape;247;p14">
            <a:hlinkClick r:id="rId3"/>
          </p:cNvPr>
          <p:cNvPicPr preferRelativeResize="0"/>
          <p:nvPr/>
        </p:nvPicPr>
        <p:blipFill>
          <a:blip r:embed="rId4">
            <a:alphaModFix/>
          </a:blip>
          <a:stretch>
            <a:fillRect/>
          </a:stretch>
        </p:blipFill>
        <p:spPr>
          <a:xfrm>
            <a:off x="9691592" y="5972635"/>
            <a:ext cx="2078375" cy="519600"/>
          </a:xfrm>
          <a:prstGeom prst="rect">
            <a:avLst/>
          </a:prstGeom>
          <a:noFill/>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30"/>
          <p:cNvSpPr/>
          <p:nvPr/>
        </p:nvSpPr>
        <p:spPr>
          <a:xfrm>
            <a:off x="0" y="0"/>
            <a:ext cx="12192000" cy="6858000"/>
          </a:xfrm>
          <a:custGeom>
            <a:avLst/>
            <a:gdLst/>
            <a:ahLst/>
            <a:cxnLst/>
            <a:rect l="l" t="t" r="r" b="b"/>
            <a:pathLst>
              <a:path w="12192000" h="6858000" extrusionOk="0">
                <a:moveTo>
                  <a:pt x="0" y="0"/>
                </a:moveTo>
                <a:lnTo>
                  <a:pt x="12192000" y="0"/>
                </a:lnTo>
                <a:lnTo>
                  <a:pt x="12192000" y="6858000"/>
                </a:lnTo>
                <a:lnTo>
                  <a:pt x="0" y="6858000"/>
                </a:lnTo>
                <a:lnTo>
                  <a:pt x="0" y="0"/>
                </a:lnTo>
                <a:close/>
                <a:moveTo>
                  <a:pt x="254134" y="273590"/>
                </a:moveTo>
                <a:lnTo>
                  <a:pt x="331956" y="6642776"/>
                </a:lnTo>
                <a:lnTo>
                  <a:pt x="11898954" y="6545499"/>
                </a:lnTo>
                <a:cubicBezTo>
                  <a:pt x="11901521" y="5855240"/>
                  <a:pt x="11942999" y="4795331"/>
                  <a:pt x="11945566" y="4105072"/>
                </a:cubicBezTo>
                <a:lnTo>
                  <a:pt x="11976775" y="254135"/>
                </a:lnTo>
                <a:lnTo>
                  <a:pt x="254134" y="273590"/>
                </a:lnTo>
                <a:close/>
              </a:path>
            </a:pathLst>
          </a:custGeom>
          <a:gradFill>
            <a:gsLst>
              <a:gs pos="0">
                <a:srgbClr val="FFFFFF"/>
              </a:gs>
              <a:gs pos="82000">
                <a:srgbClr val="A2DEF4"/>
              </a:gs>
              <a:gs pos="100000">
                <a:srgbClr val="1BADE4"/>
              </a:gs>
            </a:gsLst>
            <a:path path="circle">
              <a:fillToRect l="50000" t="50000" r="50000" b="50000"/>
            </a:path>
            <a:tileRect/>
          </a:gradFill>
          <a:ln w="12700" cap="flat" cmpd="sng">
            <a:solidFill>
              <a:srgbClr val="147EA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74" name="Google Shape;374;p30"/>
          <p:cNvSpPr txBox="1"/>
          <p:nvPr/>
        </p:nvSpPr>
        <p:spPr>
          <a:xfrm>
            <a:off x="997084" y="2274838"/>
            <a:ext cx="10197831" cy="230832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a:solidFill>
                  <a:schemeClr val="dk1"/>
                </a:solidFill>
                <a:latin typeface="Arial"/>
                <a:ea typeface="Arial"/>
                <a:cs typeface="Arial"/>
                <a:sym typeface="Arial"/>
              </a:rPr>
              <a:t>We </a:t>
            </a:r>
            <a:r>
              <a:rPr lang="en-US" sz="4800">
                <a:solidFill>
                  <a:srgbClr val="FF0000"/>
                </a:solidFill>
                <a:latin typeface="Arial"/>
                <a:ea typeface="Arial"/>
                <a:cs typeface="Arial"/>
                <a:sym typeface="Arial"/>
              </a:rPr>
              <a:t>educated our workforce</a:t>
            </a:r>
            <a:r>
              <a:rPr lang="en-US" sz="4800">
                <a:solidFill>
                  <a:schemeClr val="dk1"/>
                </a:solidFill>
                <a:latin typeface="Arial"/>
                <a:ea typeface="Arial"/>
                <a:cs typeface="Arial"/>
                <a:sym typeface="Arial"/>
              </a:rPr>
              <a:t> on HIPAA previously and don’t need to do it again! </a:t>
            </a:r>
            <a:endParaRPr/>
          </a:p>
        </p:txBody>
      </p:sp>
      <p:pic>
        <p:nvPicPr>
          <p:cNvPr id="4" name="Google Shape;247;p14">
            <a:hlinkClick r:id="rId3"/>
          </p:cNvPr>
          <p:cNvPicPr preferRelativeResize="0"/>
          <p:nvPr/>
        </p:nvPicPr>
        <p:blipFill>
          <a:blip r:embed="rId4">
            <a:alphaModFix/>
          </a:blip>
          <a:stretch>
            <a:fillRect/>
          </a:stretch>
        </p:blipFill>
        <p:spPr>
          <a:xfrm>
            <a:off x="9691592" y="5972635"/>
            <a:ext cx="2078375" cy="519600"/>
          </a:xfrm>
          <a:prstGeom prst="rect">
            <a:avLst/>
          </a:prstGeom>
          <a:noFill/>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31"/>
          <p:cNvSpPr txBox="1">
            <a:spLocks noGrp="1"/>
          </p:cNvSpPr>
          <p:nvPr>
            <p:ph type="title"/>
          </p:nvPr>
        </p:nvSpPr>
        <p:spPr>
          <a:xfrm>
            <a:off x="598449" y="159834"/>
            <a:ext cx="5661625" cy="58910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1"/>
              </a:buClr>
              <a:buSzPts val="3200"/>
              <a:buFont typeface="Arial"/>
              <a:buNone/>
            </a:pPr>
            <a:r>
              <a:rPr lang="en-US" b="1"/>
              <a:t>HIPAA in the EVERY News</a:t>
            </a:r>
            <a:endParaRPr/>
          </a:p>
        </p:txBody>
      </p:sp>
      <p:sp>
        <p:nvSpPr>
          <p:cNvPr id="381" name="Google Shape;381;p31"/>
          <p:cNvSpPr txBox="1"/>
          <p:nvPr/>
        </p:nvSpPr>
        <p:spPr>
          <a:xfrm>
            <a:off x="1515292" y="682491"/>
            <a:ext cx="5364480" cy="2800767"/>
          </a:xfrm>
          <a:prstGeom prst="rect">
            <a:avLst/>
          </a:prstGeom>
          <a:solidFill>
            <a:srgbClr val="7DC49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000000"/>
                </a:solidFill>
                <a:latin typeface="Open Sans"/>
                <a:ea typeface="Open Sans"/>
                <a:cs typeface="Open Sans"/>
                <a:sym typeface="Open Sans"/>
              </a:rPr>
              <a:t>Roper St. Francis, Valley Professionals Phishing Attacks Breach Patient Data</a:t>
            </a:r>
            <a:endParaRPr/>
          </a:p>
          <a:p>
            <a:pPr marL="0" marR="0" lvl="0" indent="0" algn="l" rtl="0">
              <a:spcBef>
                <a:spcPts val="0"/>
              </a:spcBef>
              <a:spcAft>
                <a:spcPts val="0"/>
              </a:spcAft>
              <a:buNone/>
            </a:pPr>
            <a:r>
              <a:rPr lang="en-US" sz="1400">
                <a:solidFill>
                  <a:schemeClr val="dk1"/>
                </a:solidFill>
                <a:latin typeface="Arial"/>
                <a:ea typeface="Arial"/>
                <a:cs typeface="Arial"/>
                <a:sym typeface="Arial"/>
              </a:rPr>
              <a:t>HealthITSecurity on Feb 3, 2019</a:t>
            </a:r>
            <a:endParaRPr/>
          </a:p>
          <a:p>
            <a:pPr marL="0" marR="0" lvl="0" indent="0" algn="l" rtl="0">
              <a:spcBef>
                <a:spcPts val="0"/>
              </a:spcBef>
              <a:spcAft>
                <a:spcPts val="0"/>
              </a:spcAft>
              <a:buNone/>
            </a:pPr>
            <a:r>
              <a:rPr lang="en-US" sz="1400">
                <a:solidFill>
                  <a:schemeClr val="dk1"/>
                </a:solidFill>
                <a:latin typeface="Arial"/>
                <a:ea typeface="Arial"/>
                <a:cs typeface="Arial"/>
                <a:sym typeface="Arial"/>
              </a:rPr>
              <a:t>“</a:t>
            </a:r>
            <a:r>
              <a:rPr lang="en-US" sz="1400">
                <a:solidFill>
                  <a:schemeClr val="dk1"/>
                </a:solidFill>
                <a:latin typeface="Georgia"/>
                <a:ea typeface="Georgia"/>
                <a:cs typeface="Georgia"/>
                <a:sym typeface="Georgia"/>
              </a:rPr>
              <a:t>Charleston, South Carolina-based Roper St. Francis Healthcare and Valley Professionals Community Health Center (VPCHC) in Indiana recently began notifying patients that their data was potentially breached after employees fell victim to targeted phishing campaigns.  Thirteen Roper St. Francis employees fell victim to a large-scale phishing campaign, which was discovered on November 30. Access was blocked upon discovery. Officials said the investigation determined the hacker had access between November 15 and December 15.</a:t>
            </a:r>
            <a:endParaRPr/>
          </a:p>
        </p:txBody>
      </p:sp>
      <p:sp>
        <p:nvSpPr>
          <p:cNvPr id="382" name="Google Shape;382;p31"/>
          <p:cNvSpPr/>
          <p:nvPr/>
        </p:nvSpPr>
        <p:spPr>
          <a:xfrm>
            <a:off x="6955210" y="496388"/>
            <a:ext cx="4675397" cy="3447098"/>
          </a:xfrm>
          <a:prstGeom prst="rect">
            <a:avLst/>
          </a:prstGeom>
          <a:solidFill>
            <a:srgbClr val="BFD9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cap="none">
                <a:solidFill>
                  <a:schemeClr val="dk1"/>
                </a:solidFill>
                <a:latin typeface="Arial"/>
                <a:ea typeface="Arial"/>
                <a:cs typeface="Arial"/>
                <a:sym typeface="Arial"/>
              </a:rPr>
              <a:t>I</a:t>
            </a:r>
            <a:r>
              <a:rPr lang="en-US" sz="1800" b="1">
                <a:solidFill>
                  <a:schemeClr val="dk1"/>
                </a:solidFill>
                <a:latin typeface="Arial"/>
                <a:ea typeface="Arial"/>
                <a:cs typeface="Arial"/>
                <a:sym typeface="Arial"/>
              </a:rPr>
              <a:t>mproper</a:t>
            </a:r>
            <a:r>
              <a:rPr lang="en-US" sz="1800" b="1" cap="none">
                <a:solidFill>
                  <a:schemeClr val="dk1"/>
                </a:solidFill>
                <a:latin typeface="Arial"/>
                <a:ea typeface="Arial"/>
                <a:cs typeface="Arial"/>
                <a:sym typeface="Arial"/>
              </a:rPr>
              <a:t> B</a:t>
            </a:r>
            <a:r>
              <a:rPr lang="en-US" sz="1800" b="1">
                <a:solidFill>
                  <a:schemeClr val="dk1"/>
                </a:solidFill>
                <a:latin typeface="Arial"/>
                <a:ea typeface="Arial"/>
                <a:cs typeface="Arial"/>
                <a:sym typeface="Arial"/>
              </a:rPr>
              <a:t>inder</a:t>
            </a:r>
            <a:r>
              <a:rPr lang="en-US" sz="1800" b="1" cap="none">
                <a:solidFill>
                  <a:schemeClr val="dk1"/>
                </a:solidFill>
                <a:latin typeface="Arial"/>
                <a:ea typeface="Arial"/>
                <a:cs typeface="Arial"/>
                <a:sym typeface="Arial"/>
              </a:rPr>
              <a:t> D</a:t>
            </a:r>
            <a:r>
              <a:rPr lang="en-US" sz="1800" b="1">
                <a:solidFill>
                  <a:schemeClr val="dk1"/>
                </a:solidFill>
                <a:latin typeface="Arial"/>
                <a:ea typeface="Arial"/>
                <a:cs typeface="Arial"/>
                <a:sym typeface="Arial"/>
              </a:rPr>
              <a:t>isposal</a:t>
            </a:r>
            <a:r>
              <a:rPr lang="en-US" sz="1800" b="1" cap="none">
                <a:solidFill>
                  <a:schemeClr val="dk1"/>
                </a:solidFill>
                <a:latin typeface="Arial"/>
                <a:ea typeface="Arial"/>
                <a:cs typeface="Arial"/>
                <a:sym typeface="Arial"/>
              </a:rPr>
              <a:t> C</a:t>
            </a:r>
            <a:r>
              <a:rPr lang="en-US" sz="1800" b="1">
                <a:solidFill>
                  <a:schemeClr val="dk1"/>
                </a:solidFill>
                <a:latin typeface="Arial"/>
                <a:ea typeface="Arial"/>
                <a:cs typeface="Arial"/>
                <a:sym typeface="Arial"/>
              </a:rPr>
              <a:t>reates</a:t>
            </a:r>
            <a:r>
              <a:rPr lang="en-US" sz="1800" b="1" cap="none">
                <a:solidFill>
                  <a:schemeClr val="dk1"/>
                </a:solidFill>
                <a:latin typeface="Arial"/>
                <a:ea typeface="Arial"/>
                <a:cs typeface="Arial"/>
                <a:sym typeface="Arial"/>
              </a:rPr>
              <a:t> PHI P</a:t>
            </a:r>
            <a:r>
              <a:rPr lang="en-US" sz="1800" b="1">
                <a:solidFill>
                  <a:schemeClr val="dk1"/>
                </a:solidFill>
                <a:latin typeface="Arial"/>
                <a:ea typeface="Arial"/>
                <a:cs typeface="Arial"/>
                <a:sym typeface="Arial"/>
              </a:rPr>
              <a:t>rivacy</a:t>
            </a:r>
            <a:r>
              <a:rPr lang="en-US" sz="1800" b="1" cap="none">
                <a:solidFill>
                  <a:schemeClr val="dk1"/>
                </a:solidFill>
                <a:latin typeface="Arial"/>
                <a:ea typeface="Arial"/>
                <a:cs typeface="Arial"/>
                <a:sym typeface="Arial"/>
              </a:rPr>
              <a:t> C</a:t>
            </a:r>
            <a:r>
              <a:rPr lang="en-US" sz="1800" b="1">
                <a:solidFill>
                  <a:schemeClr val="dk1"/>
                </a:solidFill>
                <a:latin typeface="Arial"/>
                <a:ea typeface="Arial"/>
                <a:cs typeface="Arial"/>
                <a:sym typeface="Arial"/>
              </a:rPr>
              <a:t>oncern</a:t>
            </a:r>
            <a:endParaRPr/>
          </a:p>
          <a:p>
            <a:pPr marL="0" marR="0" lvl="0" indent="0" algn="l" rtl="0">
              <a:spcBef>
                <a:spcPts val="0"/>
              </a:spcBef>
              <a:spcAft>
                <a:spcPts val="0"/>
              </a:spcAft>
              <a:buNone/>
            </a:pPr>
            <a:r>
              <a:rPr lang="en-US" sz="1400">
                <a:solidFill>
                  <a:schemeClr val="dk1"/>
                </a:solidFill>
                <a:latin typeface="Arial"/>
                <a:ea typeface="Arial"/>
                <a:cs typeface="Arial"/>
                <a:sym typeface="Arial"/>
              </a:rPr>
              <a:t>HealthITSecurity on December 21, 2017</a:t>
            </a:r>
            <a:endParaRPr/>
          </a:p>
          <a:p>
            <a:pPr marL="0" marR="0" lvl="0" indent="0" algn="l" rtl="0">
              <a:spcBef>
                <a:spcPts val="0"/>
              </a:spcBef>
              <a:spcAft>
                <a:spcPts val="0"/>
              </a:spcAft>
              <a:buNone/>
            </a:pPr>
            <a:r>
              <a:rPr lang="en-US" sz="1400">
                <a:solidFill>
                  <a:schemeClr val="dk1"/>
                </a:solidFill>
                <a:latin typeface="Arial"/>
                <a:ea typeface="Arial"/>
                <a:cs typeface="Arial"/>
                <a:sym typeface="Arial"/>
              </a:rPr>
              <a:t>“</a:t>
            </a:r>
            <a:r>
              <a:rPr lang="en-US" sz="1400">
                <a:solidFill>
                  <a:schemeClr val="dk1"/>
                </a:solidFill>
                <a:latin typeface="Georgia"/>
                <a:ea typeface="Georgia"/>
                <a:cs typeface="Georgia"/>
                <a:sym typeface="Georgia"/>
              </a:rPr>
              <a:t>A binder containing a log with certain patient PHI was mistakenly recycled on October 17, 2017, according to an NYU Langone Health statement.</a:t>
            </a:r>
            <a:endParaRPr/>
          </a:p>
          <a:p>
            <a:pPr marL="0" marR="0" lvl="0" indent="0" algn="l" rtl="0">
              <a:spcBef>
                <a:spcPts val="0"/>
              </a:spcBef>
              <a:spcAft>
                <a:spcPts val="0"/>
              </a:spcAft>
              <a:buNone/>
            </a:pPr>
            <a:r>
              <a:rPr lang="en-US" sz="1400">
                <a:solidFill>
                  <a:schemeClr val="dk1"/>
                </a:solidFill>
                <a:latin typeface="Georgia"/>
                <a:ea typeface="Georgia"/>
                <a:cs typeface="Georgia"/>
                <a:sym typeface="Georgia"/>
              </a:rPr>
              <a:t>Information related to presurgical insurance authorizations from NYU Langone Health Pediatric Surgery Associates was included in the binder.</a:t>
            </a:r>
            <a:endParaRPr/>
          </a:p>
          <a:p>
            <a:pPr marL="0" marR="0" lvl="0" indent="0" algn="l" rtl="0">
              <a:spcBef>
                <a:spcPts val="0"/>
              </a:spcBef>
              <a:spcAft>
                <a:spcPts val="0"/>
              </a:spcAft>
              <a:buNone/>
            </a:pPr>
            <a:r>
              <a:rPr lang="en-US" sz="1400">
                <a:solidFill>
                  <a:schemeClr val="dk1"/>
                </a:solidFill>
                <a:latin typeface="Georgia"/>
                <a:ea typeface="Georgia"/>
                <a:cs typeface="Georgia"/>
                <a:sym typeface="Georgia"/>
              </a:rPr>
              <a:t>The organization’s cleaning company reportedly recycled the binder, which contained certain data on approximately 2,000 patients. The information included names, dates of birth, dates of service, diagnosis codes, current procedural terminology codes, insurers’ names and identification numbers.</a:t>
            </a:r>
            <a:endParaRPr sz="1400">
              <a:solidFill>
                <a:schemeClr val="dk1"/>
              </a:solidFill>
              <a:latin typeface="Arial"/>
              <a:ea typeface="Arial"/>
              <a:cs typeface="Arial"/>
              <a:sym typeface="Arial"/>
            </a:endParaRPr>
          </a:p>
        </p:txBody>
      </p:sp>
      <p:sp>
        <p:nvSpPr>
          <p:cNvPr id="383" name="Google Shape;383;p31"/>
          <p:cNvSpPr/>
          <p:nvPr/>
        </p:nvSpPr>
        <p:spPr>
          <a:xfrm>
            <a:off x="6549150" y="4295216"/>
            <a:ext cx="5487518" cy="2446824"/>
          </a:xfrm>
          <a:prstGeom prst="rect">
            <a:avLst/>
          </a:prstGeom>
          <a:solidFill>
            <a:srgbClr val="9EC0D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29K Impacted by SSM Health Data Breach from Unauthorized Access</a:t>
            </a:r>
            <a:endParaRPr/>
          </a:p>
          <a:p>
            <a:pPr marL="0" marR="0" lvl="0" indent="0" algn="l" rtl="0">
              <a:spcBef>
                <a:spcPts val="0"/>
              </a:spcBef>
              <a:spcAft>
                <a:spcPts val="0"/>
              </a:spcAft>
              <a:buNone/>
            </a:pPr>
            <a:r>
              <a:rPr lang="en-US" sz="1200">
                <a:solidFill>
                  <a:schemeClr val="dk1"/>
                </a:solidFill>
                <a:latin typeface="Arial"/>
                <a:ea typeface="Arial"/>
                <a:cs typeface="Arial"/>
                <a:sym typeface="Arial"/>
              </a:rPr>
              <a:t>HealthITSecurity on January 4, 2018</a:t>
            </a:r>
            <a:endParaRPr/>
          </a:p>
          <a:p>
            <a:pPr marL="0" marR="0" lvl="0" indent="0" algn="l" rtl="0">
              <a:spcBef>
                <a:spcPts val="0"/>
              </a:spcBef>
              <a:spcAft>
                <a:spcPts val="0"/>
              </a:spcAft>
              <a:buNone/>
            </a:pPr>
            <a:r>
              <a:rPr lang="en-US" sz="1500">
                <a:solidFill>
                  <a:schemeClr val="dk1"/>
                </a:solidFill>
                <a:latin typeface="Arial"/>
                <a:ea typeface="Arial"/>
                <a:cs typeface="Arial"/>
                <a:sym typeface="Arial"/>
              </a:rPr>
              <a:t>“SSM Health recently reported that it experienced a potential data breach after an employee accessed patient records without authorization.</a:t>
            </a:r>
            <a:endParaRPr/>
          </a:p>
          <a:p>
            <a:pPr marL="0" marR="0" lvl="0" indent="0" algn="l" rtl="0">
              <a:spcBef>
                <a:spcPts val="0"/>
              </a:spcBef>
              <a:spcAft>
                <a:spcPts val="0"/>
              </a:spcAft>
              <a:buNone/>
            </a:pPr>
            <a:r>
              <a:rPr lang="en-US" sz="1500">
                <a:solidFill>
                  <a:schemeClr val="dk1"/>
                </a:solidFill>
                <a:latin typeface="Arial"/>
                <a:ea typeface="Arial"/>
                <a:cs typeface="Arial"/>
                <a:sym typeface="Arial"/>
              </a:rPr>
              <a:t>The access occurred between February 13, 2017 and October 20, 2017 when the employee was working in the customer service call center, according to SSM Health. At the time, the employee had PHI access to perform regular job functions.”</a:t>
            </a:r>
            <a:endParaRPr sz="1500">
              <a:solidFill>
                <a:schemeClr val="dk1"/>
              </a:solidFill>
              <a:latin typeface="Arial"/>
              <a:ea typeface="Arial"/>
              <a:cs typeface="Arial"/>
              <a:sym typeface="Arial"/>
            </a:endParaRPr>
          </a:p>
        </p:txBody>
      </p:sp>
      <p:sp>
        <p:nvSpPr>
          <p:cNvPr id="384" name="Google Shape;384;p31"/>
          <p:cNvSpPr/>
          <p:nvPr/>
        </p:nvSpPr>
        <p:spPr>
          <a:xfrm>
            <a:off x="114300" y="3575495"/>
            <a:ext cx="6145774" cy="3200876"/>
          </a:xfrm>
          <a:prstGeom prst="rect">
            <a:avLst/>
          </a:prstGeom>
          <a:solidFill>
            <a:srgbClr val="8CC17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23,500 Patients Impacted by Connecticut Eye Clinic Ransomware Attack</a:t>
            </a:r>
            <a:endParaRPr/>
          </a:p>
          <a:p>
            <a:pPr marL="0" marR="0" lvl="0" indent="0" algn="l" rtl="0">
              <a:spcBef>
                <a:spcPts val="0"/>
              </a:spcBef>
              <a:spcAft>
                <a:spcPts val="0"/>
              </a:spcAft>
              <a:buNone/>
            </a:pPr>
            <a:r>
              <a:rPr lang="en-US" sz="1200">
                <a:solidFill>
                  <a:schemeClr val="dk1"/>
                </a:solidFill>
                <a:latin typeface="Arial"/>
                <a:ea typeface="Arial"/>
                <a:cs typeface="Arial"/>
                <a:sym typeface="Arial"/>
              </a:rPr>
              <a:t>HIPAA Journal on February 5, 2019</a:t>
            </a:r>
            <a:endParaRPr/>
          </a:p>
          <a:p>
            <a:pPr marL="0" marR="0" lvl="0" indent="0" algn="l" rtl="0">
              <a:spcBef>
                <a:spcPts val="0"/>
              </a:spcBef>
              <a:spcAft>
                <a:spcPts val="0"/>
              </a:spcAft>
              <a:buNone/>
            </a:pPr>
            <a:r>
              <a:rPr lang="en-US" sz="1400">
                <a:solidFill>
                  <a:srgbClr val="000000"/>
                </a:solidFill>
                <a:latin typeface="Arial"/>
                <a:ea typeface="Arial"/>
                <a:cs typeface="Arial"/>
                <a:sym typeface="Arial"/>
              </a:rPr>
              <a:t>“Dr. DeLuca Dr. Marciano &amp; Associates, P.C., a primary eye care clinic in Prospect, CT, has experienced a ransomware attack that has resulted in the encryption of files containing patients’ protected health information.</a:t>
            </a:r>
            <a:endParaRPr/>
          </a:p>
          <a:p>
            <a:pPr marL="0" marR="0" lvl="0" indent="0" algn="l" rtl="0">
              <a:spcBef>
                <a:spcPts val="0"/>
              </a:spcBef>
              <a:spcAft>
                <a:spcPts val="0"/>
              </a:spcAft>
              <a:buNone/>
            </a:pPr>
            <a:r>
              <a:rPr lang="en-US" sz="1400">
                <a:solidFill>
                  <a:srgbClr val="000000"/>
                </a:solidFill>
                <a:latin typeface="Arial"/>
                <a:ea typeface="Arial"/>
                <a:cs typeface="Arial"/>
                <a:sym typeface="Arial"/>
              </a:rPr>
              <a:t>The attack occurred on November 29, 2018. Prompt action was taken to shut down the network to prevent the spread of the infection, but it was not possible to stop the encryption of files on two servers used to store patient-related files. A ransom demand was received but no payment was made. The encrypted files were successfully restored from backups.</a:t>
            </a:r>
            <a:endParaRPr/>
          </a:p>
          <a:p>
            <a:pPr marL="0" marR="0" lvl="0" indent="0" algn="l" rtl="0">
              <a:spcBef>
                <a:spcPts val="0"/>
              </a:spcBef>
              <a:spcAft>
                <a:spcPts val="0"/>
              </a:spcAft>
              <a:buNone/>
            </a:pPr>
            <a:r>
              <a:rPr lang="en-US" sz="1400">
                <a:solidFill>
                  <a:srgbClr val="000000"/>
                </a:solidFill>
                <a:latin typeface="Arial"/>
                <a:ea typeface="Arial"/>
                <a:cs typeface="Arial"/>
                <a:sym typeface="Arial"/>
              </a:rPr>
              <a:t>An investigation of the breach revealed that the two servers affected by the attack contained patient files that included information such as patient names, Social Security numbers, and some treatment information.</a:t>
            </a:r>
            <a:r>
              <a:rPr lang="en-US" sz="1400">
                <a:solidFill>
                  <a:schemeClr val="dk1"/>
                </a:solidFill>
                <a:latin typeface="Arial"/>
                <a:ea typeface="Arial"/>
                <a:cs typeface="Arial"/>
                <a:sym typeface="Arial"/>
              </a:rPr>
              <a:t>.</a:t>
            </a:r>
            <a:r>
              <a:rPr lang="en-US" sz="1400">
                <a:solidFill>
                  <a:srgbClr val="000000"/>
                </a:solidFill>
                <a:latin typeface="Arial"/>
                <a:ea typeface="Arial"/>
                <a:cs typeface="Arial"/>
                <a:sym typeface="Arial"/>
              </a:rPr>
              <a:t>”</a:t>
            </a:r>
            <a:endParaRPr sz="1400">
              <a:solidFill>
                <a:srgbClr val="000000"/>
              </a:solidFill>
              <a:latin typeface="Arial"/>
              <a:ea typeface="Arial"/>
              <a:cs typeface="Arial"/>
              <a:sym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1"/>
                                        </p:tgtEl>
                                        <p:attrNameLst>
                                          <p:attrName>style.visibility</p:attrName>
                                        </p:attrNameLst>
                                      </p:cBhvr>
                                      <p:to>
                                        <p:strVal val="visible"/>
                                      </p:to>
                                    </p:set>
                                    <p:animEffect transition="in" filter="fade">
                                      <p:cBhvr>
                                        <p:cTn id="7" dur="500"/>
                                        <p:tgtEl>
                                          <p:spTgt spid="3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2"/>
                                        </p:tgtEl>
                                        <p:attrNameLst>
                                          <p:attrName>style.visibility</p:attrName>
                                        </p:attrNameLst>
                                      </p:cBhvr>
                                      <p:to>
                                        <p:strVal val="visible"/>
                                      </p:to>
                                    </p:set>
                                    <p:animEffect transition="in" filter="fade">
                                      <p:cBhvr>
                                        <p:cTn id="12" dur="500"/>
                                        <p:tgtEl>
                                          <p:spTgt spid="38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4"/>
                                        </p:tgtEl>
                                        <p:attrNameLst>
                                          <p:attrName>style.visibility</p:attrName>
                                        </p:attrNameLst>
                                      </p:cBhvr>
                                      <p:to>
                                        <p:strVal val="visible"/>
                                      </p:to>
                                    </p:set>
                                    <p:animEffect transition="in" filter="fade">
                                      <p:cBhvr>
                                        <p:cTn id="17" dur="500"/>
                                        <p:tgtEl>
                                          <p:spTgt spid="38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3"/>
                                        </p:tgtEl>
                                        <p:attrNameLst>
                                          <p:attrName>style.visibility</p:attrName>
                                        </p:attrNameLst>
                                      </p:cBhvr>
                                      <p:to>
                                        <p:strVal val="visible"/>
                                      </p:to>
                                    </p:set>
                                    <p:animEffect transition="in" filter="fade">
                                      <p:cBhvr>
                                        <p:cTn id="22"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32"/>
          <p:cNvSpPr txBox="1">
            <a:spLocks noGrp="1"/>
          </p:cNvSpPr>
          <p:nvPr>
            <p:ph type="title" idx="4294967295"/>
          </p:nvPr>
        </p:nvSpPr>
        <p:spPr>
          <a:xfrm>
            <a:off x="144191" y="228523"/>
            <a:ext cx="10515600" cy="61104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1"/>
              </a:buClr>
              <a:buSzPts val="3200"/>
              <a:buFont typeface="Arial"/>
              <a:buNone/>
            </a:pPr>
            <a:r>
              <a:rPr lang="en-US"/>
              <a:t>Data Breach Update</a:t>
            </a:r>
            <a:endParaRPr/>
          </a:p>
        </p:txBody>
      </p:sp>
      <p:sp>
        <p:nvSpPr>
          <p:cNvPr id="391" name="Google Shape;391;p32"/>
          <p:cNvSpPr txBox="1">
            <a:spLocks noGrp="1"/>
          </p:cNvSpPr>
          <p:nvPr>
            <p:ph type="body" idx="4294967295"/>
          </p:nvPr>
        </p:nvSpPr>
        <p:spPr>
          <a:xfrm>
            <a:off x="488679" y="1027906"/>
            <a:ext cx="10171112" cy="4802187"/>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SzPts val="1850"/>
              <a:buFont typeface="Noto Sans Symbols"/>
              <a:buChar char="❑"/>
            </a:pPr>
            <a:r>
              <a:rPr lang="en-US" sz="1850"/>
              <a:t>Data Breaches continue to rise at an alarming rate</a:t>
            </a:r>
            <a:endParaRPr/>
          </a:p>
          <a:p>
            <a:pPr marL="228600" lvl="0" indent="-228600" algn="l" rtl="0">
              <a:lnSpc>
                <a:spcPct val="80000"/>
              </a:lnSpc>
              <a:spcBef>
                <a:spcPts val="1800"/>
              </a:spcBef>
              <a:spcAft>
                <a:spcPts val="0"/>
              </a:spcAft>
              <a:buSzPts val="1850"/>
              <a:buFont typeface="Noto Sans Symbols"/>
              <a:buChar char="❑"/>
            </a:pPr>
            <a:r>
              <a:rPr lang="en-US" sz="1850"/>
              <a:t>Cybersecurity has created more threats to healthcare organizations </a:t>
            </a:r>
            <a:endParaRPr/>
          </a:p>
          <a:p>
            <a:pPr marL="228600" lvl="0" indent="-228600" algn="l" rtl="0">
              <a:lnSpc>
                <a:spcPct val="80000"/>
              </a:lnSpc>
              <a:spcBef>
                <a:spcPts val="1800"/>
              </a:spcBef>
              <a:spcAft>
                <a:spcPts val="0"/>
              </a:spcAft>
              <a:buSzPts val="1850"/>
              <a:buFont typeface="Noto Sans Symbols"/>
              <a:buChar char="❑"/>
            </a:pPr>
            <a:r>
              <a:rPr lang="en-US" sz="1850"/>
              <a:t>2569 Large Scale Data Breaches since September 2009</a:t>
            </a:r>
            <a:endParaRPr/>
          </a:p>
          <a:p>
            <a:pPr marL="228600" lvl="0" indent="-228600" algn="l" rtl="0">
              <a:lnSpc>
                <a:spcPct val="80000"/>
              </a:lnSpc>
              <a:spcBef>
                <a:spcPts val="1800"/>
              </a:spcBef>
              <a:spcAft>
                <a:spcPts val="0"/>
              </a:spcAft>
              <a:buSzPts val="1850"/>
              <a:buFont typeface="Noto Sans Symbols"/>
              <a:buChar char="❑"/>
            </a:pPr>
            <a:r>
              <a:rPr lang="en-US" sz="1850"/>
              <a:t>167,551,371 Individuals Impacted</a:t>
            </a:r>
            <a:endParaRPr/>
          </a:p>
          <a:p>
            <a:pPr marL="566738" lvl="1" indent="-182562" algn="l" rtl="0">
              <a:lnSpc>
                <a:spcPct val="80000"/>
              </a:lnSpc>
              <a:spcBef>
                <a:spcPts val="1200"/>
              </a:spcBef>
              <a:spcAft>
                <a:spcPts val="0"/>
              </a:spcAft>
              <a:buSzPts val="1665"/>
              <a:buFont typeface="Noto Sans Symbols"/>
              <a:buChar char="▪"/>
            </a:pPr>
            <a:r>
              <a:rPr lang="en-US" sz="1665"/>
              <a:t>2019 (so far) – 22</a:t>
            </a:r>
            <a:endParaRPr/>
          </a:p>
          <a:p>
            <a:pPr marL="566738" lvl="1" indent="-182562" algn="l" rtl="0">
              <a:lnSpc>
                <a:spcPct val="80000"/>
              </a:lnSpc>
              <a:spcBef>
                <a:spcPts val="1200"/>
              </a:spcBef>
              <a:spcAft>
                <a:spcPts val="0"/>
              </a:spcAft>
              <a:buSzPts val="1665"/>
              <a:buFont typeface="Noto Sans Symbols"/>
              <a:buChar char="▪"/>
            </a:pPr>
            <a:r>
              <a:rPr lang="en-US" sz="1665"/>
              <a:t>2018 – 366</a:t>
            </a:r>
            <a:endParaRPr/>
          </a:p>
          <a:p>
            <a:pPr marL="566738" lvl="1" indent="-182562" algn="l" rtl="0">
              <a:lnSpc>
                <a:spcPct val="80000"/>
              </a:lnSpc>
              <a:spcBef>
                <a:spcPts val="1200"/>
              </a:spcBef>
              <a:spcAft>
                <a:spcPts val="0"/>
              </a:spcAft>
              <a:buSzPts val="1665"/>
              <a:buFont typeface="Noto Sans Symbols"/>
              <a:buChar char="▪"/>
            </a:pPr>
            <a:r>
              <a:rPr lang="en-US" sz="1665"/>
              <a:t>2017 - 359</a:t>
            </a:r>
            <a:endParaRPr/>
          </a:p>
          <a:p>
            <a:pPr marL="566738" lvl="1" indent="-182562" algn="l" rtl="0">
              <a:lnSpc>
                <a:spcPct val="80000"/>
              </a:lnSpc>
              <a:spcBef>
                <a:spcPts val="1200"/>
              </a:spcBef>
              <a:spcAft>
                <a:spcPts val="0"/>
              </a:spcAft>
              <a:buSzPts val="1665"/>
              <a:buFont typeface="Noto Sans Symbols"/>
              <a:buChar char="▪"/>
            </a:pPr>
            <a:r>
              <a:rPr lang="en-US" sz="1665"/>
              <a:t>2016 – 327 </a:t>
            </a:r>
            <a:endParaRPr/>
          </a:p>
          <a:p>
            <a:pPr marL="566738" lvl="1" indent="-182562" algn="l" rtl="0">
              <a:lnSpc>
                <a:spcPct val="80000"/>
              </a:lnSpc>
              <a:spcBef>
                <a:spcPts val="1200"/>
              </a:spcBef>
              <a:spcAft>
                <a:spcPts val="0"/>
              </a:spcAft>
              <a:buSzPts val="1665"/>
              <a:buFont typeface="Noto Sans Symbols"/>
              <a:buChar char="▪"/>
            </a:pPr>
            <a:r>
              <a:rPr lang="en-US" sz="1665"/>
              <a:t>2015 – 269</a:t>
            </a:r>
            <a:endParaRPr/>
          </a:p>
          <a:p>
            <a:pPr marL="566738" lvl="1" indent="-182562" algn="l" rtl="0">
              <a:lnSpc>
                <a:spcPct val="80000"/>
              </a:lnSpc>
              <a:spcBef>
                <a:spcPts val="1200"/>
              </a:spcBef>
              <a:spcAft>
                <a:spcPts val="0"/>
              </a:spcAft>
              <a:buSzPts val="1665"/>
              <a:buFont typeface="Noto Sans Symbols"/>
              <a:buChar char="▪"/>
            </a:pPr>
            <a:r>
              <a:rPr lang="en-US" sz="1665"/>
              <a:t>2014 – 295\</a:t>
            </a:r>
            <a:endParaRPr/>
          </a:p>
          <a:p>
            <a:pPr marL="228600" lvl="0" indent="-111125" algn="l" rtl="0">
              <a:lnSpc>
                <a:spcPct val="80000"/>
              </a:lnSpc>
              <a:spcBef>
                <a:spcPts val="1800"/>
              </a:spcBef>
              <a:spcAft>
                <a:spcPts val="0"/>
              </a:spcAft>
              <a:buSzPts val="1850"/>
              <a:buFont typeface="Noto Sans Symbols"/>
              <a:buNone/>
            </a:pPr>
            <a:endParaRPr sz="1850"/>
          </a:p>
          <a:p>
            <a:pPr marL="228600" lvl="0" indent="-228600" algn="l" rtl="0">
              <a:lnSpc>
                <a:spcPct val="80000"/>
              </a:lnSpc>
              <a:spcBef>
                <a:spcPts val="1800"/>
              </a:spcBef>
              <a:spcAft>
                <a:spcPts val="0"/>
              </a:spcAft>
              <a:buSzPts val="1850"/>
              <a:buFont typeface="Noto Sans Symbols"/>
              <a:buChar char="❑"/>
            </a:pPr>
            <a:r>
              <a:rPr lang="en-US" sz="1850"/>
              <a:t>Theft &amp; Loss are still the leading causes of healthcare data breaches</a:t>
            </a:r>
            <a:endParaRPr/>
          </a:p>
          <a:p>
            <a:pPr marL="228600" lvl="0" indent="-111125" algn="l" rtl="0">
              <a:lnSpc>
                <a:spcPct val="80000"/>
              </a:lnSpc>
              <a:spcBef>
                <a:spcPts val="1800"/>
              </a:spcBef>
              <a:spcAft>
                <a:spcPts val="0"/>
              </a:spcAft>
              <a:buSzPts val="1850"/>
              <a:buNone/>
            </a:pPr>
            <a:endParaRPr sz="1850"/>
          </a:p>
        </p:txBody>
      </p:sp>
      <p:pic>
        <p:nvPicPr>
          <p:cNvPr id="392" name="Google Shape;392;p32"/>
          <p:cNvPicPr preferRelativeResize="0"/>
          <p:nvPr/>
        </p:nvPicPr>
        <p:blipFill rotWithShape="1">
          <a:blip r:embed="rId3">
            <a:alphaModFix/>
          </a:blip>
          <a:srcRect/>
          <a:stretch/>
        </p:blipFill>
        <p:spPr>
          <a:xfrm>
            <a:off x="7993936" y="2183852"/>
            <a:ext cx="3192252" cy="2791447"/>
          </a:xfrm>
          <a:prstGeom prst="rect">
            <a:avLst/>
          </a:prstGeom>
          <a:noFill/>
          <a:ln>
            <a:noFill/>
          </a:ln>
        </p:spPr>
      </p:pic>
      <p:sp>
        <p:nvSpPr>
          <p:cNvPr id="393" name="Google Shape;393;p32"/>
          <p:cNvSpPr txBox="1"/>
          <p:nvPr/>
        </p:nvSpPr>
        <p:spPr>
          <a:xfrm>
            <a:off x="3386348" y="2434731"/>
            <a:ext cx="3775858" cy="2385268"/>
          </a:xfrm>
          <a:prstGeom prst="rect">
            <a:avLst/>
          </a:prstGeom>
          <a:noFill/>
          <a:ln>
            <a:noFill/>
          </a:ln>
        </p:spPr>
        <p:txBody>
          <a:bodyPr spcFirstLastPara="1" wrap="square" lIns="91425" tIns="45700" rIns="91425" bIns="45700" anchor="t" anchorCtr="0">
            <a:noAutofit/>
          </a:bodyPr>
          <a:lstStyle/>
          <a:p>
            <a:pPr marL="384175" marR="0" lvl="1" indent="0" algn="l" rtl="0">
              <a:lnSpc>
                <a:spcPct val="90000"/>
              </a:lnSpc>
              <a:spcBef>
                <a:spcPts val="0"/>
              </a:spcBef>
              <a:spcAft>
                <a:spcPts val="0"/>
              </a:spcAft>
              <a:buNone/>
            </a:pPr>
            <a:endParaRPr sz="1800" b="0" i="0" u="none" strike="noStrike" cap="none">
              <a:solidFill>
                <a:schemeClr val="dk1"/>
              </a:solidFill>
              <a:latin typeface="Arial"/>
              <a:ea typeface="Arial"/>
              <a:cs typeface="Arial"/>
              <a:sym typeface="Arial"/>
            </a:endParaRPr>
          </a:p>
          <a:p>
            <a:pPr marL="566738" marR="0" lvl="1" indent="-182562" algn="l" rtl="0">
              <a:lnSpc>
                <a:spcPct val="90000"/>
              </a:lnSpc>
              <a:spcBef>
                <a:spcPts val="1200"/>
              </a:spcBef>
              <a:spcAft>
                <a:spcPts val="0"/>
              </a:spcAft>
              <a:buClr>
                <a:schemeClr val="accent1"/>
              </a:buClr>
              <a:buSzPts val="1800"/>
              <a:buFont typeface="Noto Sans Symbols"/>
              <a:buChar char="▪"/>
            </a:pPr>
            <a:r>
              <a:rPr lang="en-US" sz="1800" b="0" i="0" u="none" strike="noStrike" cap="none">
                <a:solidFill>
                  <a:schemeClr val="dk1"/>
                </a:solidFill>
                <a:latin typeface="Arial"/>
                <a:ea typeface="Arial"/>
                <a:cs typeface="Arial"/>
                <a:sym typeface="Arial"/>
              </a:rPr>
              <a:t>2013 – 274 </a:t>
            </a:r>
            <a:endParaRPr/>
          </a:p>
          <a:p>
            <a:pPr marL="566738" marR="0" lvl="1" indent="-182562" algn="l" rtl="0">
              <a:lnSpc>
                <a:spcPct val="90000"/>
              </a:lnSpc>
              <a:spcBef>
                <a:spcPts val="1200"/>
              </a:spcBef>
              <a:spcAft>
                <a:spcPts val="0"/>
              </a:spcAft>
              <a:buClr>
                <a:schemeClr val="accent1"/>
              </a:buClr>
              <a:buSzPts val="1800"/>
              <a:buFont typeface="Noto Sans Symbols"/>
              <a:buChar char="▪"/>
            </a:pPr>
            <a:r>
              <a:rPr lang="en-US" sz="1800" b="0" i="0" u="none" strike="noStrike" cap="none">
                <a:solidFill>
                  <a:schemeClr val="dk1"/>
                </a:solidFill>
                <a:latin typeface="Arial"/>
                <a:ea typeface="Arial"/>
                <a:cs typeface="Arial"/>
                <a:sym typeface="Arial"/>
              </a:rPr>
              <a:t>2012 – 208</a:t>
            </a:r>
            <a:endParaRPr/>
          </a:p>
          <a:p>
            <a:pPr marL="566738" marR="0" lvl="1" indent="-182562" algn="l" rtl="0">
              <a:lnSpc>
                <a:spcPct val="90000"/>
              </a:lnSpc>
              <a:spcBef>
                <a:spcPts val="1200"/>
              </a:spcBef>
              <a:spcAft>
                <a:spcPts val="0"/>
              </a:spcAft>
              <a:buClr>
                <a:schemeClr val="accent1"/>
              </a:buClr>
              <a:buSzPts val="1800"/>
              <a:buFont typeface="Noto Sans Symbols"/>
              <a:buChar char="▪"/>
            </a:pPr>
            <a:r>
              <a:rPr lang="en-US" sz="1800" b="0" i="0" u="none" strike="noStrike" cap="none">
                <a:solidFill>
                  <a:schemeClr val="dk1"/>
                </a:solidFill>
                <a:latin typeface="Arial"/>
                <a:ea typeface="Arial"/>
                <a:cs typeface="Arial"/>
                <a:sym typeface="Arial"/>
              </a:rPr>
              <a:t>2011 – 196 </a:t>
            </a:r>
            <a:endParaRPr/>
          </a:p>
          <a:p>
            <a:pPr marL="566738" marR="0" lvl="1" indent="-182562" algn="l" rtl="0">
              <a:lnSpc>
                <a:spcPct val="90000"/>
              </a:lnSpc>
              <a:spcBef>
                <a:spcPts val="1200"/>
              </a:spcBef>
              <a:spcAft>
                <a:spcPts val="0"/>
              </a:spcAft>
              <a:buClr>
                <a:schemeClr val="accent1"/>
              </a:buClr>
              <a:buSzPts val="1800"/>
              <a:buFont typeface="Noto Sans Symbols"/>
              <a:buChar char="▪"/>
            </a:pPr>
            <a:r>
              <a:rPr lang="en-US" sz="1800" b="0" i="0" u="none" strike="noStrike" cap="none">
                <a:solidFill>
                  <a:schemeClr val="dk1"/>
                </a:solidFill>
                <a:latin typeface="Arial"/>
                <a:ea typeface="Arial"/>
                <a:cs typeface="Arial"/>
                <a:sym typeface="Arial"/>
              </a:rPr>
              <a:t>2010 – 198 </a:t>
            </a:r>
            <a:endParaRPr/>
          </a:p>
          <a:p>
            <a:pPr marL="566738" marR="0" lvl="1" indent="-182562" algn="l" rtl="0">
              <a:lnSpc>
                <a:spcPct val="90000"/>
              </a:lnSpc>
              <a:spcBef>
                <a:spcPts val="1200"/>
              </a:spcBef>
              <a:spcAft>
                <a:spcPts val="0"/>
              </a:spcAft>
              <a:buClr>
                <a:schemeClr val="accent1"/>
              </a:buClr>
              <a:buSzPts val="1800"/>
              <a:buFont typeface="Noto Sans Symbols"/>
              <a:buChar char="▪"/>
            </a:pPr>
            <a:r>
              <a:rPr lang="en-US" sz="1800" b="0" i="0" u="none" strike="noStrike" cap="none">
                <a:solidFill>
                  <a:schemeClr val="dk1"/>
                </a:solidFill>
                <a:latin typeface="Arial"/>
                <a:ea typeface="Arial"/>
                <a:cs typeface="Arial"/>
                <a:sym typeface="Arial"/>
              </a:rPr>
              <a:t>2009 – 18</a:t>
            </a:r>
            <a:endParaRPr/>
          </a:p>
        </p:txBody>
      </p:sp>
      <p:pic>
        <p:nvPicPr>
          <p:cNvPr id="6" name="Google Shape;247;p14">
            <a:hlinkClick r:id="rId4"/>
          </p:cNvPr>
          <p:cNvPicPr preferRelativeResize="0"/>
          <p:nvPr/>
        </p:nvPicPr>
        <p:blipFill>
          <a:blip r:embed="rId5">
            <a:alphaModFix/>
          </a:blip>
          <a:stretch>
            <a:fillRect/>
          </a:stretch>
        </p:blipFill>
        <p:spPr>
          <a:xfrm>
            <a:off x="9691592" y="6000771"/>
            <a:ext cx="2078375" cy="519600"/>
          </a:xfrm>
          <a:prstGeom prst="rect">
            <a:avLst/>
          </a:prstGeom>
          <a:noFill/>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5"/>
          <p:cNvSpPr txBox="1">
            <a:spLocks noGrp="1"/>
          </p:cNvSpPr>
          <p:nvPr>
            <p:ph type="title"/>
          </p:nvPr>
        </p:nvSpPr>
        <p:spPr>
          <a:xfrm>
            <a:off x="1295400" y="503853"/>
            <a:ext cx="9601200" cy="1142385"/>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1"/>
              </a:buClr>
              <a:buSzPts val="3200"/>
              <a:buFont typeface="Arial"/>
              <a:buNone/>
            </a:pPr>
            <a:r>
              <a:rPr lang="en-US"/>
              <a:t>Today’s Objectives </a:t>
            </a:r>
            <a:endParaRPr/>
          </a:p>
        </p:txBody>
      </p:sp>
      <p:sp>
        <p:nvSpPr>
          <p:cNvPr id="254" name="Google Shape;254;p15"/>
          <p:cNvSpPr txBox="1">
            <a:spLocks noGrp="1"/>
          </p:cNvSpPr>
          <p:nvPr>
            <p:ph type="body" idx="1"/>
          </p:nvPr>
        </p:nvSpPr>
        <p:spPr>
          <a:xfrm>
            <a:off x="1295400" y="1981201"/>
            <a:ext cx="9601200" cy="3809999"/>
          </a:xfrm>
          <a:prstGeom prst="rect">
            <a:avLst/>
          </a:prstGeom>
          <a:noFill/>
          <a:ln>
            <a:noFill/>
          </a:ln>
        </p:spPr>
        <p:txBody>
          <a:bodyPr spcFirstLastPara="1" wrap="square" lIns="91425" tIns="45700" rIns="91425" bIns="45700" anchor="t" anchorCtr="0">
            <a:noAutofit/>
          </a:bodyPr>
          <a:lstStyle/>
          <a:p>
            <a:pPr marL="228600" lvl="0" indent="-228600" algn="l" rtl="0">
              <a:lnSpc>
                <a:spcPct val="70000"/>
              </a:lnSpc>
              <a:spcBef>
                <a:spcPts val="0"/>
              </a:spcBef>
              <a:spcAft>
                <a:spcPts val="0"/>
              </a:spcAft>
              <a:buSzPts val="2682"/>
              <a:buChar char="▪"/>
            </a:pPr>
            <a:r>
              <a:rPr lang="en-US" sz="2682"/>
              <a:t>Understand key requirements of HIPAA requirements</a:t>
            </a:r>
            <a:endParaRPr/>
          </a:p>
          <a:p>
            <a:pPr marL="228600" lvl="0" indent="-58293" algn="l" rtl="0">
              <a:lnSpc>
                <a:spcPct val="70000"/>
              </a:lnSpc>
              <a:spcBef>
                <a:spcPts val="1800"/>
              </a:spcBef>
              <a:spcAft>
                <a:spcPts val="0"/>
              </a:spcAft>
              <a:buSzPts val="2682"/>
              <a:buNone/>
            </a:pPr>
            <a:endParaRPr sz="2682"/>
          </a:p>
          <a:p>
            <a:pPr marL="228600" lvl="0" indent="-228600" algn="l" rtl="0">
              <a:lnSpc>
                <a:spcPct val="70000"/>
              </a:lnSpc>
              <a:spcBef>
                <a:spcPts val="1800"/>
              </a:spcBef>
              <a:spcAft>
                <a:spcPts val="0"/>
              </a:spcAft>
              <a:buSzPts val="2682"/>
              <a:buChar char="▪"/>
            </a:pPr>
            <a:r>
              <a:rPr lang="en-US" sz="2682"/>
              <a:t>Discuss Why HIPAA can’t be ignored in 2019</a:t>
            </a:r>
            <a:endParaRPr/>
          </a:p>
          <a:p>
            <a:pPr marL="0" lvl="0" indent="0" algn="l" rtl="0">
              <a:lnSpc>
                <a:spcPct val="70000"/>
              </a:lnSpc>
              <a:spcBef>
                <a:spcPts val="1800"/>
              </a:spcBef>
              <a:spcAft>
                <a:spcPts val="0"/>
              </a:spcAft>
              <a:buSzPts val="2682"/>
              <a:buNone/>
            </a:pPr>
            <a:endParaRPr sz="2682"/>
          </a:p>
          <a:p>
            <a:pPr marL="228600" lvl="0" indent="-228600" algn="l" rtl="0">
              <a:lnSpc>
                <a:spcPct val="70000"/>
              </a:lnSpc>
              <a:spcBef>
                <a:spcPts val="1800"/>
              </a:spcBef>
              <a:spcAft>
                <a:spcPts val="0"/>
              </a:spcAft>
              <a:buSzPts val="2682"/>
              <a:buChar char="▪"/>
            </a:pPr>
            <a:r>
              <a:rPr lang="en-US" sz="2682"/>
              <a:t>Discuss common HIPAA Mistakes in 2018</a:t>
            </a:r>
            <a:endParaRPr/>
          </a:p>
          <a:p>
            <a:pPr marL="0" lvl="0" indent="0" algn="l" rtl="0">
              <a:lnSpc>
                <a:spcPct val="70000"/>
              </a:lnSpc>
              <a:spcBef>
                <a:spcPts val="1800"/>
              </a:spcBef>
              <a:spcAft>
                <a:spcPts val="0"/>
              </a:spcAft>
              <a:buSzPts val="2682"/>
              <a:buNone/>
            </a:pPr>
            <a:endParaRPr sz="2682"/>
          </a:p>
          <a:p>
            <a:pPr marL="228600" lvl="0" indent="-228600" algn="l" rtl="0">
              <a:lnSpc>
                <a:spcPct val="70000"/>
              </a:lnSpc>
              <a:spcBef>
                <a:spcPts val="1800"/>
              </a:spcBef>
              <a:spcAft>
                <a:spcPts val="0"/>
              </a:spcAft>
              <a:buSzPts val="2682"/>
              <a:buChar char="▪"/>
            </a:pPr>
            <a:r>
              <a:rPr lang="en-US" sz="2682"/>
              <a:t>Understand simple steps to overcome common HIPAA mistakes</a:t>
            </a:r>
            <a:endParaRPr/>
          </a:p>
        </p:txBody>
      </p:sp>
      <p:pic>
        <p:nvPicPr>
          <p:cNvPr id="4" name="Google Shape;247;p14">
            <a:hlinkClick r:id="rId3"/>
          </p:cNvPr>
          <p:cNvPicPr preferRelativeResize="0"/>
          <p:nvPr/>
        </p:nvPicPr>
        <p:blipFill>
          <a:blip r:embed="rId4">
            <a:alphaModFix/>
          </a:blip>
          <a:stretch>
            <a:fillRect/>
          </a:stretch>
        </p:blipFill>
        <p:spPr>
          <a:xfrm>
            <a:off x="9691592" y="6225859"/>
            <a:ext cx="2078375" cy="519600"/>
          </a:xfrm>
          <a:prstGeom prst="rect">
            <a:avLst/>
          </a:prstGeom>
          <a:noFill/>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33"/>
          <p:cNvSpPr/>
          <p:nvPr/>
        </p:nvSpPr>
        <p:spPr>
          <a:xfrm>
            <a:off x="995422" y="810229"/>
            <a:ext cx="3000000" cy="30000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0" name="Google Shape;400;p33"/>
          <p:cNvPicPr preferRelativeResize="0"/>
          <p:nvPr/>
        </p:nvPicPr>
        <p:blipFill rotWithShape="1">
          <a:blip r:embed="rId3">
            <a:alphaModFix/>
          </a:blip>
          <a:srcRect/>
          <a:stretch/>
        </p:blipFill>
        <p:spPr>
          <a:xfrm>
            <a:off x="1097280" y="217714"/>
            <a:ext cx="9997440" cy="5677989"/>
          </a:xfrm>
          <a:prstGeom prst="rect">
            <a:avLst/>
          </a:prstGeom>
          <a:noFill/>
          <a:ln>
            <a:noFill/>
          </a:ln>
        </p:spPr>
      </p:pic>
      <p:pic>
        <p:nvPicPr>
          <p:cNvPr id="4" name="Google Shape;247;p14">
            <a:hlinkClick r:id="rId4"/>
          </p:cNvPr>
          <p:cNvPicPr preferRelativeResize="0"/>
          <p:nvPr/>
        </p:nvPicPr>
        <p:blipFill>
          <a:blip r:embed="rId5">
            <a:alphaModFix/>
          </a:blip>
          <a:stretch>
            <a:fillRect/>
          </a:stretch>
        </p:blipFill>
        <p:spPr>
          <a:xfrm>
            <a:off x="9691592" y="6000771"/>
            <a:ext cx="2078375" cy="519600"/>
          </a:xfrm>
          <a:prstGeom prst="rect">
            <a:avLst/>
          </a:prstGeom>
          <a:noFill/>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pic>
        <p:nvPicPr>
          <p:cNvPr id="405" name="Google Shape;405;p34"/>
          <p:cNvPicPr preferRelativeResize="0"/>
          <p:nvPr/>
        </p:nvPicPr>
        <p:blipFill rotWithShape="1">
          <a:blip r:embed="rId3">
            <a:alphaModFix/>
          </a:blip>
          <a:srcRect/>
          <a:stretch/>
        </p:blipFill>
        <p:spPr>
          <a:xfrm>
            <a:off x="1981199" y="418011"/>
            <a:ext cx="8464133" cy="5129349"/>
          </a:xfrm>
          <a:prstGeom prst="rect">
            <a:avLst/>
          </a:prstGeom>
          <a:noFill/>
          <a:ln>
            <a:noFill/>
          </a:ln>
        </p:spPr>
      </p:pic>
      <p:sp>
        <p:nvSpPr>
          <p:cNvPr id="406" name="Google Shape;406;p34"/>
          <p:cNvSpPr txBox="1"/>
          <p:nvPr/>
        </p:nvSpPr>
        <p:spPr>
          <a:xfrm>
            <a:off x="3717785" y="6502919"/>
            <a:ext cx="4756430"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chemeClr val="dk1"/>
                </a:solidFill>
                <a:latin typeface="Arial"/>
                <a:ea typeface="Arial"/>
                <a:cs typeface="Arial"/>
                <a:sym typeface="Arial"/>
              </a:rPr>
              <a:t>Source: https://www.hipaajournal.com/analysis-of-healthcare-data-breaches/</a:t>
            </a:r>
            <a:endParaRPr/>
          </a:p>
        </p:txBody>
      </p:sp>
      <p:pic>
        <p:nvPicPr>
          <p:cNvPr id="4" name="Google Shape;247;p14">
            <a:hlinkClick r:id="rId4"/>
          </p:cNvPr>
          <p:cNvPicPr preferRelativeResize="0"/>
          <p:nvPr/>
        </p:nvPicPr>
        <p:blipFill>
          <a:blip r:embed="rId5">
            <a:alphaModFix/>
          </a:blip>
          <a:stretch>
            <a:fillRect/>
          </a:stretch>
        </p:blipFill>
        <p:spPr>
          <a:xfrm>
            <a:off x="9691592" y="6000771"/>
            <a:ext cx="2078375" cy="519600"/>
          </a:xfrm>
          <a:prstGeom prst="rect">
            <a:avLst/>
          </a:prstGeom>
          <a:noFill/>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pic>
        <p:nvPicPr>
          <p:cNvPr id="412" name="Google Shape;412;p35"/>
          <p:cNvPicPr preferRelativeResize="0"/>
          <p:nvPr/>
        </p:nvPicPr>
        <p:blipFill rotWithShape="1">
          <a:blip r:embed="rId3">
            <a:alphaModFix/>
          </a:blip>
          <a:srcRect/>
          <a:stretch/>
        </p:blipFill>
        <p:spPr>
          <a:xfrm>
            <a:off x="1757557" y="355082"/>
            <a:ext cx="8528793" cy="5168534"/>
          </a:xfrm>
          <a:prstGeom prst="rect">
            <a:avLst/>
          </a:prstGeom>
          <a:noFill/>
          <a:ln>
            <a:noFill/>
          </a:ln>
        </p:spPr>
      </p:pic>
      <p:sp>
        <p:nvSpPr>
          <p:cNvPr id="413" name="Google Shape;413;p35"/>
          <p:cNvSpPr txBox="1"/>
          <p:nvPr/>
        </p:nvSpPr>
        <p:spPr>
          <a:xfrm>
            <a:off x="3717785" y="6502919"/>
            <a:ext cx="4756430"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chemeClr val="dk1"/>
                </a:solidFill>
                <a:latin typeface="Arial"/>
                <a:ea typeface="Arial"/>
                <a:cs typeface="Arial"/>
                <a:sym typeface="Arial"/>
              </a:rPr>
              <a:t>Source: https://www.hipaajournal.com/analysis-of-healthcare-data-breaches/</a:t>
            </a:r>
            <a:endParaRPr/>
          </a:p>
        </p:txBody>
      </p:sp>
      <p:pic>
        <p:nvPicPr>
          <p:cNvPr id="4" name="Google Shape;247;p14">
            <a:hlinkClick r:id="rId4"/>
          </p:cNvPr>
          <p:cNvPicPr preferRelativeResize="0"/>
          <p:nvPr/>
        </p:nvPicPr>
        <p:blipFill>
          <a:blip r:embed="rId5">
            <a:alphaModFix/>
          </a:blip>
          <a:stretch>
            <a:fillRect/>
          </a:stretch>
        </p:blipFill>
        <p:spPr>
          <a:xfrm>
            <a:off x="9691592" y="6000771"/>
            <a:ext cx="2078375" cy="519600"/>
          </a:xfrm>
          <a:prstGeom prst="rect">
            <a:avLst/>
          </a:prstGeom>
          <a:noFill/>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pic>
        <p:nvPicPr>
          <p:cNvPr id="418" name="Google Shape;418;p36"/>
          <p:cNvPicPr preferRelativeResize="0"/>
          <p:nvPr/>
        </p:nvPicPr>
        <p:blipFill rotWithShape="1">
          <a:blip r:embed="rId3">
            <a:alphaModFix/>
          </a:blip>
          <a:srcRect/>
          <a:stretch/>
        </p:blipFill>
        <p:spPr>
          <a:xfrm>
            <a:off x="818605" y="0"/>
            <a:ext cx="10554789" cy="5962725"/>
          </a:xfrm>
          <a:prstGeom prst="rect">
            <a:avLst/>
          </a:prstGeom>
          <a:noFill/>
          <a:ln>
            <a:noFill/>
          </a:ln>
        </p:spPr>
      </p:pic>
      <p:pic>
        <p:nvPicPr>
          <p:cNvPr id="3" name="Google Shape;247;p14">
            <a:hlinkClick r:id="rId4"/>
          </p:cNvPr>
          <p:cNvPicPr preferRelativeResize="0"/>
          <p:nvPr/>
        </p:nvPicPr>
        <p:blipFill>
          <a:blip r:embed="rId5">
            <a:alphaModFix/>
          </a:blip>
          <a:stretch>
            <a:fillRect/>
          </a:stretch>
        </p:blipFill>
        <p:spPr>
          <a:xfrm>
            <a:off x="9691592" y="6000771"/>
            <a:ext cx="2078375" cy="519600"/>
          </a:xfrm>
          <a:prstGeom prst="rect">
            <a:avLst/>
          </a:prstGeom>
          <a:noFill/>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37"/>
          <p:cNvSpPr/>
          <p:nvPr/>
        </p:nvSpPr>
        <p:spPr>
          <a:xfrm>
            <a:off x="491784" y="1302280"/>
            <a:ext cx="10920046" cy="355481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500" b="1">
                <a:solidFill>
                  <a:srgbClr val="264457"/>
                </a:solidFill>
                <a:latin typeface="Arial"/>
                <a:ea typeface="Arial"/>
                <a:cs typeface="Arial"/>
                <a:sym typeface="Arial"/>
              </a:rPr>
              <a:t>The 5 Most Common HIPAA-Compliance Mistakes </a:t>
            </a:r>
            <a:endParaRPr sz="7500" b="1" cap="none">
              <a:solidFill>
                <a:srgbClr val="264457"/>
              </a:solidFill>
              <a:latin typeface="Arial"/>
              <a:ea typeface="Arial"/>
              <a:cs typeface="Arial"/>
              <a:sym typeface="Arial"/>
            </a:endParaRPr>
          </a:p>
        </p:txBody>
      </p:sp>
      <p:pic>
        <p:nvPicPr>
          <p:cNvPr id="3" name="Google Shape;247;p14">
            <a:hlinkClick r:id="rId3"/>
          </p:cNvPr>
          <p:cNvPicPr preferRelativeResize="0"/>
          <p:nvPr/>
        </p:nvPicPr>
        <p:blipFill>
          <a:blip r:embed="rId4">
            <a:alphaModFix/>
          </a:blip>
          <a:stretch>
            <a:fillRect/>
          </a:stretch>
        </p:blipFill>
        <p:spPr>
          <a:xfrm>
            <a:off x="9691592" y="6000771"/>
            <a:ext cx="2078375" cy="519600"/>
          </a:xfrm>
          <a:prstGeom prst="rect">
            <a:avLst/>
          </a:prstGeom>
          <a:noFill/>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38"/>
          <p:cNvSpPr/>
          <p:nvPr/>
        </p:nvSpPr>
        <p:spPr>
          <a:xfrm>
            <a:off x="1298595" y="791454"/>
            <a:ext cx="10187404" cy="470898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500" b="1" cap="none">
                <a:solidFill>
                  <a:srgbClr val="264457"/>
                </a:solidFill>
                <a:latin typeface="Arial"/>
                <a:ea typeface="Arial"/>
                <a:cs typeface="Arial"/>
                <a:sym typeface="Arial"/>
              </a:rPr>
              <a:t>Mistake #1:</a:t>
            </a:r>
            <a:endParaRPr/>
          </a:p>
          <a:p>
            <a:pPr marL="0" marR="0" lvl="0" indent="0" algn="ctr" rtl="0">
              <a:spcBef>
                <a:spcPts val="0"/>
              </a:spcBef>
              <a:spcAft>
                <a:spcPts val="0"/>
              </a:spcAft>
              <a:buNone/>
            </a:pPr>
            <a:r>
              <a:rPr lang="en-US" sz="7500" b="1">
                <a:solidFill>
                  <a:srgbClr val="264457"/>
                </a:solidFill>
                <a:latin typeface="Arial"/>
                <a:ea typeface="Arial"/>
                <a:cs typeface="Arial"/>
                <a:sym typeface="Arial"/>
              </a:rPr>
              <a:t>Missing Organization </a:t>
            </a:r>
            <a:endParaRPr/>
          </a:p>
          <a:p>
            <a:pPr marL="0" marR="0" lvl="0" indent="0" algn="ctr" rtl="0">
              <a:spcBef>
                <a:spcPts val="0"/>
              </a:spcBef>
              <a:spcAft>
                <a:spcPts val="0"/>
              </a:spcAft>
              <a:buNone/>
            </a:pPr>
            <a:r>
              <a:rPr lang="en-US" sz="7500" b="1" cap="none">
                <a:solidFill>
                  <a:srgbClr val="264457"/>
                </a:solidFill>
                <a:latin typeface="Arial"/>
                <a:ea typeface="Arial"/>
                <a:cs typeface="Arial"/>
                <a:sym typeface="Arial"/>
              </a:rPr>
              <a:t>Specific Policies and </a:t>
            </a:r>
            <a:endParaRPr/>
          </a:p>
          <a:p>
            <a:pPr marL="0" marR="0" lvl="0" indent="0" algn="ctr" rtl="0">
              <a:spcBef>
                <a:spcPts val="0"/>
              </a:spcBef>
              <a:spcAft>
                <a:spcPts val="0"/>
              </a:spcAft>
              <a:buNone/>
            </a:pPr>
            <a:r>
              <a:rPr lang="en-US" sz="7500" b="1" cap="none">
                <a:solidFill>
                  <a:srgbClr val="264457"/>
                </a:solidFill>
                <a:latin typeface="Arial"/>
                <a:ea typeface="Arial"/>
                <a:cs typeface="Arial"/>
                <a:sym typeface="Arial"/>
              </a:rPr>
              <a:t>Procedures</a:t>
            </a:r>
            <a:endParaRPr/>
          </a:p>
        </p:txBody>
      </p:sp>
      <p:pic>
        <p:nvPicPr>
          <p:cNvPr id="3" name="Google Shape;247;p14">
            <a:hlinkClick r:id="rId3"/>
          </p:cNvPr>
          <p:cNvPicPr preferRelativeResize="0"/>
          <p:nvPr/>
        </p:nvPicPr>
        <p:blipFill>
          <a:blip r:embed="rId4">
            <a:alphaModFix/>
          </a:blip>
          <a:stretch>
            <a:fillRect/>
          </a:stretch>
        </p:blipFill>
        <p:spPr>
          <a:xfrm>
            <a:off x="9691592" y="6000771"/>
            <a:ext cx="2078375" cy="519600"/>
          </a:xfrm>
          <a:prstGeom prst="rect">
            <a:avLst/>
          </a:prstGeom>
          <a:noFill/>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pic>
        <p:nvPicPr>
          <p:cNvPr id="436" name="Google Shape;436;p39"/>
          <p:cNvPicPr preferRelativeResize="0"/>
          <p:nvPr/>
        </p:nvPicPr>
        <p:blipFill rotWithShape="1">
          <a:blip r:embed="rId3">
            <a:alphaModFix/>
          </a:blip>
          <a:srcRect/>
          <a:stretch/>
        </p:blipFill>
        <p:spPr>
          <a:xfrm>
            <a:off x="861727" y="1135698"/>
            <a:ext cx="5234273" cy="3928672"/>
          </a:xfrm>
          <a:prstGeom prst="rect">
            <a:avLst/>
          </a:prstGeom>
          <a:noFill/>
          <a:ln>
            <a:noFill/>
          </a:ln>
        </p:spPr>
      </p:pic>
      <p:sp>
        <p:nvSpPr>
          <p:cNvPr id="437" name="Google Shape;437;p39"/>
          <p:cNvSpPr/>
          <p:nvPr/>
        </p:nvSpPr>
        <p:spPr>
          <a:xfrm>
            <a:off x="7182984" y="1391874"/>
            <a:ext cx="4147289" cy="34163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b="1" cap="none">
                <a:solidFill>
                  <a:srgbClr val="262626"/>
                </a:solidFill>
                <a:latin typeface="Arial"/>
                <a:ea typeface="Arial"/>
                <a:cs typeface="Arial"/>
                <a:sym typeface="Arial"/>
              </a:rPr>
              <a:t>HIPAA…</a:t>
            </a:r>
            <a:endParaRPr/>
          </a:p>
          <a:p>
            <a:pPr marL="0" marR="0" lvl="0" indent="0" algn="ctr" rtl="0">
              <a:spcBef>
                <a:spcPts val="0"/>
              </a:spcBef>
              <a:spcAft>
                <a:spcPts val="0"/>
              </a:spcAft>
              <a:buNone/>
            </a:pPr>
            <a:r>
              <a:rPr lang="en-US" sz="5400" b="1" cap="none">
                <a:solidFill>
                  <a:srgbClr val="262626"/>
                </a:solidFill>
                <a:latin typeface="Arial"/>
                <a:ea typeface="Arial"/>
                <a:cs typeface="Arial"/>
                <a:sym typeface="Arial"/>
              </a:rPr>
              <a:t>Without a</a:t>
            </a:r>
            <a:endParaRPr/>
          </a:p>
          <a:p>
            <a:pPr marL="0" marR="0" lvl="0" indent="0" algn="ctr" rtl="0">
              <a:spcBef>
                <a:spcPts val="0"/>
              </a:spcBef>
              <a:spcAft>
                <a:spcPts val="0"/>
              </a:spcAft>
              <a:buNone/>
            </a:pPr>
            <a:r>
              <a:rPr lang="en-US" sz="5400" b="1">
                <a:solidFill>
                  <a:srgbClr val="262626"/>
                </a:solidFill>
                <a:latin typeface="Arial"/>
                <a:ea typeface="Arial"/>
                <a:cs typeface="Arial"/>
                <a:sym typeface="Arial"/>
              </a:rPr>
              <a:t>Solid </a:t>
            </a:r>
            <a:endParaRPr/>
          </a:p>
          <a:p>
            <a:pPr marL="0" marR="0" lvl="0" indent="0" algn="ctr" rtl="0">
              <a:spcBef>
                <a:spcPts val="0"/>
              </a:spcBef>
              <a:spcAft>
                <a:spcPts val="0"/>
              </a:spcAft>
              <a:buNone/>
            </a:pPr>
            <a:r>
              <a:rPr lang="en-US" sz="5400" b="1" cap="none">
                <a:solidFill>
                  <a:srgbClr val="262626"/>
                </a:solidFill>
                <a:latin typeface="Arial"/>
                <a:ea typeface="Arial"/>
                <a:cs typeface="Arial"/>
                <a:sym typeface="Arial"/>
              </a:rPr>
              <a:t>Foundation </a:t>
            </a:r>
            <a:endParaRPr/>
          </a:p>
        </p:txBody>
      </p:sp>
      <p:pic>
        <p:nvPicPr>
          <p:cNvPr id="4" name="Google Shape;247;p14">
            <a:hlinkClick r:id="rId4"/>
          </p:cNvPr>
          <p:cNvPicPr preferRelativeResize="0"/>
          <p:nvPr/>
        </p:nvPicPr>
        <p:blipFill>
          <a:blip r:embed="rId5">
            <a:alphaModFix/>
          </a:blip>
          <a:stretch>
            <a:fillRect/>
          </a:stretch>
        </p:blipFill>
        <p:spPr>
          <a:xfrm>
            <a:off x="9691592" y="6000771"/>
            <a:ext cx="2078375" cy="519600"/>
          </a:xfrm>
          <a:prstGeom prst="rect">
            <a:avLst/>
          </a:prstGeom>
          <a:noFill/>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40"/>
          <p:cNvSpPr txBox="1">
            <a:spLocks noGrp="1"/>
          </p:cNvSpPr>
          <p:nvPr>
            <p:ph type="title"/>
          </p:nvPr>
        </p:nvSpPr>
        <p:spPr>
          <a:xfrm>
            <a:off x="1295400" y="503853"/>
            <a:ext cx="9601200" cy="1142385"/>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1"/>
              </a:buClr>
              <a:buSzPts val="3200"/>
              <a:buFont typeface="Arial"/>
              <a:buNone/>
            </a:pPr>
            <a:r>
              <a:rPr lang="en-US"/>
              <a:t>HIPAA’s Policy and Procedure Requirements</a:t>
            </a:r>
            <a:endParaRPr/>
          </a:p>
        </p:txBody>
      </p:sp>
      <p:sp>
        <p:nvSpPr>
          <p:cNvPr id="444" name="Google Shape;444;p40"/>
          <p:cNvSpPr txBox="1">
            <a:spLocks noGrp="1"/>
          </p:cNvSpPr>
          <p:nvPr>
            <p:ph type="body" idx="1"/>
          </p:nvPr>
        </p:nvSpPr>
        <p:spPr>
          <a:xfrm>
            <a:off x="1295400" y="1946367"/>
            <a:ext cx="9601200" cy="380999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2000"/>
              <a:buChar char="▪"/>
            </a:pPr>
            <a:r>
              <a:rPr lang="en-US" b="1"/>
              <a:t>Privacy Rule Documentation Requirement – </a:t>
            </a:r>
            <a:r>
              <a:rPr lang="en-US"/>
              <a:t>A covered entity must develop and </a:t>
            </a:r>
            <a:r>
              <a:rPr lang="en-US" b="1" u="sng">
                <a:solidFill>
                  <a:srgbClr val="FF0000"/>
                </a:solidFill>
              </a:rPr>
              <a:t>implement written privacy policies and procedures </a:t>
            </a:r>
            <a:r>
              <a:rPr lang="en-US"/>
              <a:t>that are consistent with the Privacy Rule Requirements</a:t>
            </a:r>
            <a:endParaRPr/>
          </a:p>
          <a:p>
            <a:pPr marL="228600" lvl="0" indent="-228600" algn="l" rtl="0">
              <a:lnSpc>
                <a:spcPct val="90000"/>
              </a:lnSpc>
              <a:spcBef>
                <a:spcPts val="1800"/>
              </a:spcBef>
              <a:spcAft>
                <a:spcPts val="0"/>
              </a:spcAft>
              <a:buSzPts val="2000"/>
              <a:buChar char="▪"/>
            </a:pPr>
            <a:r>
              <a:rPr lang="en-US" b="1"/>
              <a:t>Security Rule Documentation Requirement – </a:t>
            </a:r>
            <a:r>
              <a:rPr lang="en-US" b="1" u="sng">
                <a:solidFill>
                  <a:srgbClr val="FF0000"/>
                </a:solidFill>
              </a:rPr>
              <a:t>Maintain the policies and procedures implemented to comply with the regulations in written (which may be electronic) form</a:t>
            </a:r>
            <a:r>
              <a:rPr lang="en-US"/>
              <a:t>; and (ii) if an action, activity or assessment is required by this subpart to be documented, maintain a written (which may be electronic) record of the action, activity, or assessment</a:t>
            </a:r>
            <a:endParaRPr/>
          </a:p>
          <a:p>
            <a:pPr marL="228600" lvl="0" indent="-228600" algn="l" rtl="0">
              <a:lnSpc>
                <a:spcPct val="90000"/>
              </a:lnSpc>
              <a:spcBef>
                <a:spcPts val="1800"/>
              </a:spcBef>
              <a:spcAft>
                <a:spcPts val="0"/>
              </a:spcAft>
              <a:buSzPts val="2000"/>
              <a:buChar char="▪"/>
            </a:pPr>
            <a:r>
              <a:rPr lang="en-US" b="1"/>
              <a:t>Breach Notification Rule Documentation Requirement – </a:t>
            </a:r>
            <a:r>
              <a:rPr lang="en-US"/>
              <a:t>A covered entity is required to comply with the </a:t>
            </a:r>
            <a:r>
              <a:rPr lang="en-US" b="1" u="sng">
                <a:solidFill>
                  <a:srgbClr val="FF0000"/>
                </a:solidFill>
              </a:rPr>
              <a:t>administrative requirements of the HIPAA Privacy </a:t>
            </a:r>
            <a:r>
              <a:rPr lang="en-US"/>
              <a:t>Rule</a:t>
            </a:r>
            <a:endParaRPr/>
          </a:p>
          <a:p>
            <a:pPr marL="228600" lvl="0" indent="-101600" algn="l" rtl="0">
              <a:lnSpc>
                <a:spcPct val="90000"/>
              </a:lnSpc>
              <a:spcBef>
                <a:spcPts val="1800"/>
              </a:spcBef>
              <a:spcAft>
                <a:spcPts val="0"/>
              </a:spcAft>
              <a:buSzPts val="2000"/>
              <a:buNone/>
            </a:pPr>
            <a:endParaRPr/>
          </a:p>
        </p:txBody>
      </p:sp>
      <p:pic>
        <p:nvPicPr>
          <p:cNvPr id="445" name="Google Shape;445;p40"/>
          <p:cNvPicPr preferRelativeResize="0"/>
          <p:nvPr/>
        </p:nvPicPr>
        <p:blipFill rotWithShape="1">
          <a:blip r:embed="rId3">
            <a:alphaModFix/>
          </a:blip>
          <a:srcRect/>
          <a:stretch/>
        </p:blipFill>
        <p:spPr>
          <a:xfrm>
            <a:off x="10112633" y="5440628"/>
            <a:ext cx="1567933" cy="1371070"/>
          </a:xfrm>
          <a:prstGeom prst="rect">
            <a:avLst/>
          </a:prstGeom>
          <a:noFill/>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41"/>
          <p:cNvSpPr txBox="1">
            <a:spLocks noGrp="1"/>
          </p:cNvSpPr>
          <p:nvPr>
            <p:ph type="title" idx="4294967295"/>
          </p:nvPr>
        </p:nvSpPr>
        <p:spPr>
          <a:xfrm>
            <a:off x="778476" y="609600"/>
            <a:ext cx="8596313" cy="13208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1"/>
              </a:buClr>
              <a:buSzPts val="3200"/>
              <a:buFont typeface="Arial"/>
              <a:buNone/>
            </a:pPr>
            <a:r>
              <a:rPr lang="en-US"/>
              <a:t>How to be specifically Vague…</a:t>
            </a:r>
            <a:endParaRPr/>
          </a:p>
        </p:txBody>
      </p:sp>
      <p:sp>
        <p:nvSpPr>
          <p:cNvPr id="452" name="Google Shape;452;p41"/>
          <p:cNvSpPr txBox="1">
            <a:spLocks noGrp="1"/>
          </p:cNvSpPr>
          <p:nvPr>
            <p:ph type="body" idx="4294967295"/>
          </p:nvPr>
        </p:nvSpPr>
        <p:spPr>
          <a:xfrm>
            <a:off x="1062681" y="2049377"/>
            <a:ext cx="4183063" cy="3881437"/>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2400"/>
              <a:buNone/>
            </a:pPr>
            <a:r>
              <a:rPr lang="en-US" sz="2400"/>
              <a:t>Sample Statement from P&amp;Ps</a:t>
            </a:r>
            <a:endParaRPr/>
          </a:p>
          <a:p>
            <a:pPr marL="0" lvl="0" indent="0" algn="l" rtl="0">
              <a:lnSpc>
                <a:spcPct val="80000"/>
              </a:lnSpc>
              <a:spcBef>
                <a:spcPts val="1800"/>
              </a:spcBef>
              <a:spcAft>
                <a:spcPts val="0"/>
              </a:spcAft>
              <a:buSzPts val="2400"/>
              <a:buNone/>
            </a:pPr>
            <a:r>
              <a:rPr lang="en-US" sz="2400"/>
              <a:t>“A risk analysis will be conducted in </a:t>
            </a:r>
            <a:r>
              <a:rPr lang="en-US" sz="2400">
                <a:solidFill>
                  <a:srgbClr val="FF0000"/>
                </a:solidFill>
              </a:rPr>
              <a:t>June and December every year</a:t>
            </a:r>
            <a:r>
              <a:rPr lang="en-US" sz="2400"/>
              <a:t>.  The risk analysis report will be provided to the Organization’s Board of Directors </a:t>
            </a:r>
            <a:r>
              <a:rPr lang="en-US" sz="2400">
                <a:solidFill>
                  <a:srgbClr val="FF0000"/>
                </a:solidFill>
              </a:rPr>
              <a:t>within 10 days </a:t>
            </a:r>
            <a:r>
              <a:rPr lang="en-US" sz="2400"/>
              <a:t>of the conclusion of the Risk Analysis.”</a:t>
            </a:r>
            <a:endParaRPr/>
          </a:p>
        </p:txBody>
      </p:sp>
      <p:sp>
        <p:nvSpPr>
          <p:cNvPr id="453" name="Google Shape;453;p41"/>
          <p:cNvSpPr txBox="1">
            <a:spLocks noGrp="1"/>
          </p:cNvSpPr>
          <p:nvPr>
            <p:ph type="body" idx="4294967295"/>
          </p:nvPr>
        </p:nvSpPr>
        <p:spPr>
          <a:xfrm>
            <a:off x="6660464" y="1930400"/>
            <a:ext cx="4184650" cy="3881437"/>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2400"/>
              <a:buNone/>
            </a:pPr>
            <a:r>
              <a:rPr lang="en-US" sz="2400"/>
              <a:t>Specifically Vague…</a:t>
            </a:r>
            <a:endParaRPr/>
          </a:p>
          <a:p>
            <a:pPr marL="0" lvl="0" indent="0" algn="l" rtl="0">
              <a:lnSpc>
                <a:spcPct val="80000"/>
              </a:lnSpc>
              <a:spcBef>
                <a:spcPts val="1800"/>
              </a:spcBef>
              <a:spcAft>
                <a:spcPts val="0"/>
              </a:spcAft>
              <a:buSzPts val="2400"/>
              <a:buNone/>
            </a:pPr>
            <a:r>
              <a:rPr lang="en-US" sz="2400"/>
              <a:t>“A risk analysis will be conducted </a:t>
            </a:r>
            <a:r>
              <a:rPr lang="en-US" sz="2400">
                <a:solidFill>
                  <a:srgbClr val="FF0000"/>
                </a:solidFill>
              </a:rPr>
              <a:t>annually, with major technology changes, or updates to regulations</a:t>
            </a:r>
            <a:r>
              <a:rPr lang="en-US" sz="2400"/>
              <a:t>.  The risk analysis report will be provided to the Organization’s Board of Directors </a:t>
            </a:r>
            <a:r>
              <a:rPr lang="en-US" sz="2400">
                <a:solidFill>
                  <a:srgbClr val="FF0000"/>
                </a:solidFill>
              </a:rPr>
              <a:t>at the conclusion of the Risk Analysis Report Generation</a:t>
            </a:r>
            <a:r>
              <a:rPr lang="en-US" sz="2400"/>
              <a:t>.”</a:t>
            </a:r>
            <a:endParaRPr/>
          </a:p>
          <a:p>
            <a:pPr marL="0" lvl="0" indent="0" algn="l" rtl="0">
              <a:lnSpc>
                <a:spcPct val="80000"/>
              </a:lnSpc>
              <a:spcBef>
                <a:spcPts val="1800"/>
              </a:spcBef>
              <a:spcAft>
                <a:spcPts val="0"/>
              </a:spcAft>
              <a:buSzPts val="2400"/>
              <a:buNone/>
            </a:pPr>
            <a:endParaRPr sz="2400"/>
          </a:p>
        </p:txBody>
      </p:sp>
      <p:sp>
        <p:nvSpPr>
          <p:cNvPr id="454" name="Google Shape;454;p41"/>
          <p:cNvSpPr/>
          <p:nvPr/>
        </p:nvSpPr>
        <p:spPr>
          <a:xfrm>
            <a:off x="0" y="0"/>
            <a:ext cx="12192000" cy="6858000"/>
          </a:xfrm>
          <a:custGeom>
            <a:avLst/>
            <a:gdLst/>
            <a:ahLst/>
            <a:cxnLst/>
            <a:rect l="l" t="t" r="r" b="b"/>
            <a:pathLst>
              <a:path w="12192000" h="6858000" extrusionOk="0">
                <a:moveTo>
                  <a:pt x="0" y="0"/>
                </a:moveTo>
                <a:lnTo>
                  <a:pt x="12192000" y="0"/>
                </a:lnTo>
                <a:lnTo>
                  <a:pt x="12192000" y="6858000"/>
                </a:lnTo>
                <a:lnTo>
                  <a:pt x="0" y="6858000"/>
                </a:lnTo>
                <a:lnTo>
                  <a:pt x="0" y="0"/>
                </a:lnTo>
                <a:close/>
                <a:moveTo>
                  <a:pt x="254134" y="273590"/>
                </a:moveTo>
                <a:lnTo>
                  <a:pt x="331956" y="6642776"/>
                </a:lnTo>
                <a:lnTo>
                  <a:pt x="11898954" y="6545499"/>
                </a:lnTo>
                <a:cubicBezTo>
                  <a:pt x="11901521" y="5855240"/>
                  <a:pt x="11942999" y="4795331"/>
                  <a:pt x="11945566" y="4105072"/>
                </a:cubicBezTo>
                <a:lnTo>
                  <a:pt x="11976775" y="254135"/>
                </a:lnTo>
                <a:lnTo>
                  <a:pt x="254134" y="273590"/>
                </a:lnTo>
                <a:close/>
              </a:path>
            </a:pathLst>
          </a:custGeom>
          <a:gradFill>
            <a:gsLst>
              <a:gs pos="0">
                <a:srgbClr val="FFFFFF"/>
              </a:gs>
              <a:gs pos="82000">
                <a:srgbClr val="A2DEF4"/>
              </a:gs>
              <a:gs pos="100000">
                <a:srgbClr val="1BADE4"/>
              </a:gs>
            </a:gsLst>
            <a:path path="circle">
              <a:fillToRect l="50000" t="50000" r="50000" b="50000"/>
            </a:path>
            <a:tileRect/>
          </a:gradFill>
          <a:ln w="12700" cap="flat" cmpd="sng">
            <a:solidFill>
              <a:srgbClr val="147EA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pic>
        <p:nvPicPr>
          <p:cNvPr id="459" name="Google Shape;459;p42"/>
          <p:cNvPicPr preferRelativeResize="0"/>
          <p:nvPr/>
        </p:nvPicPr>
        <p:blipFill rotWithShape="1">
          <a:blip r:embed="rId3">
            <a:alphaModFix/>
          </a:blip>
          <a:srcRect/>
          <a:stretch/>
        </p:blipFill>
        <p:spPr>
          <a:xfrm>
            <a:off x="2866159" y="599785"/>
            <a:ext cx="6115070" cy="4905087"/>
          </a:xfrm>
          <a:prstGeom prst="rect">
            <a:avLst/>
          </a:prstGeom>
          <a:noFill/>
          <a:ln>
            <a:noFill/>
          </a:ln>
        </p:spPr>
      </p:pic>
      <p:sp>
        <p:nvSpPr>
          <p:cNvPr id="460" name="Google Shape;460;p42"/>
          <p:cNvSpPr txBox="1"/>
          <p:nvPr/>
        </p:nvSpPr>
        <p:spPr>
          <a:xfrm>
            <a:off x="2613891" y="6234545"/>
            <a:ext cx="7879080" cy="2308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a:solidFill>
                  <a:schemeClr val="dk1"/>
                </a:solidFill>
                <a:latin typeface="Arial"/>
                <a:ea typeface="Arial"/>
                <a:cs typeface="Arial"/>
                <a:sym typeface="Arial"/>
              </a:rPr>
              <a:t>Source: https://www.hhs.gov/about/news/2018/11/26/allergy-practice-pays-125000-to-settle-doctors-disclosure-of-patient-information-to-a-reporter.html</a:t>
            </a:r>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6"/>
          <p:cNvSpPr txBox="1">
            <a:spLocks noGrp="1"/>
          </p:cNvSpPr>
          <p:nvPr>
            <p:ph type="title"/>
          </p:nvPr>
        </p:nvSpPr>
        <p:spPr>
          <a:xfrm>
            <a:off x="1295400" y="503853"/>
            <a:ext cx="9601200" cy="1142385"/>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1"/>
              </a:buClr>
              <a:buSzPts val="3200"/>
              <a:buFont typeface="Arial"/>
              <a:buNone/>
            </a:pPr>
            <a:r>
              <a:rPr lang="en-US"/>
              <a:t>Health Insurance Portability and Accountability Act (HIPAA) of 1996</a:t>
            </a:r>
            <a:endParaRPr/>
          </a:p>
        </p:txBody>
      </p:sp>
      <p:sp>
        <p:nvSpPr>
          <p:cNvPr id="261" name="Google Shape;261;p16"/>
          <p:cNvSpPr txBox="1">
            <a:spLocks noGrp="1"/>
          </p:cNvSpPr>
          <p:nvPr>
            <p:ph type="body" idx="1"/>
          </p:nvPr>
        </p:nvSpPr>
        <p:spPr>
          <a:xfrm>
            <a:off x="1811866" y="1854200"/>
            <a:ext cx="8153400" cy="17526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2000"/>
              <a:buChar char="▪"/>
            </a:pPr>
            <a:r>
              <a:rPr lang="en-US">
                <a:latin typeface="Times New Roman"/>
                <a:ea typeface="Times New Roman"/>
                <a:cs typeface="Times New Roman"/>
                <a:sym typeface="Times New Roman"/>
              </a:rPr>
              <a:t>First attempt at development of federal rules and regulations to protect the privacy and security of Protected Health Information (PHI)</a:t>
            </a:r>
            <a:endParaRPr/>
          </a:p>
        </p:txBody>
      </p:sp>
      <p:grpSp>
        <p:nvGrpSpPr>
          <p:cNvPr id="262" name="Google Shape;262;p16"/>
          <p:cNvGrpSpPr/>
          <p:nvPr/>
        </p:nvGrpSpPr>
        <p:grpSpPr>
          <a:xfrm>
            <a:off x="467360" y="2824480"/>
            <a:ext cx="11115040" cy="3352800"/>
            <a:chOff x="0" y="0"/>
            <a:chExt cx="11115040" cy="3352800"/>
          </a:xfrm>
        </p:grpSpPr>
        <p:sp>
          <p:nvSpPr>
            <p:cNvPr id="263" name="Google Shape;263;p16"/>
            <p:cNvSpPr/>
            <p:nvPr/>
          </p:nvSpPr>
          <p:spPr>
            <a:xfrm>
              <a:off x="0" y="1219201"/>
              <a:ext cx="11115040" cy="1371600"/>
            </a:xfrm>
            <a:prstGeom prst="notchedRightArrow">
              <a:avLst>
                <a:gd name="adj1" fmla="val 50000"/>
                <a:gd name="adj2" fmla="val 50000"/>
              </a:avLst>
            </a:prstGeom>
            <a:gradFill>
              <a:gsLst>
                <a:gs pos="0">
                  <a:srgbClr val="D3DED5"/>
                </a:gs>
                <a:gs pos="50000">
                  <a:srgbClr val="CCD9CE"/>
                </a:gs>
                <a:gs pos="100000">
                  <a:srgbClr val="B2C0B5"/>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6"/>
            <p:cNvSpPr/>
            <p:nvPr/>
          </p:nvSpPr>
          <p:spPr>
            <a:xfrm>
              <a:off x="1769" y="0"/>
              <a:ext cx="1745528" cy="1371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6"/>
            <p:cNvSpPr txBox="1"/>
            <p:nvPr/>
          </p:nvSpPr>
          <p:spPr>
            <a:xfrm>
              <a:off x="1769" y="0"/>
              <a:ext cx="1745528" cy="1371600"/>
            </a:xfrm>
            <a:prstGeom prst="rect">
              <a:avLst/>
            </a:prstGeom>
            <a:noFill/>
            <a:ln>
              <a:noFill/>
            </a:ln>
          </p:spPr>
          <p:txBody>
            <a:bodyPr spcFirstLastPara="1" wrap="square" lIns="128000" tIns="128000" rIns="128000" bIns="128000" anchor="b" anchorCtr="0">
              <a:noAutofit/>
            </a:bodyPr>
            <a:lstStyle/>
            <a:p>
              <a:pPr marL="0" marR="0" lvl="0" indent="0" algn="ctr" rtl="0">
                <a:lnSpc>
                  <a:spcPct val="9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1996 – HIPAA Regulation Enacted</a:t>
              </a:r>
              <a:endParaRPr/>
            </a:p>
          </p:txBody>
        </p:sp>
        <p:sp>
          <p:nvSpPr>
            <p:cNvPr id="266" name="Google Shape;266;p16"/>
            <p:cNvSpPr/>
            <p:nvPr/>
          </p:nvSpPr>
          <p:spPr>
            <a:xfrm>
              <a:off x="703083" y="1676400"/>
              <a:ext cx="342900" cy="342900"/>
            </a:xfrm>
            <a:prstGeom prst="ellipse">
              <a:avLst/>
            </a:prstGeom>
            <a:gradFill>
              <a:gsLst>
                <a:gs pos="0">
                  <a:srgbClr val="589566"/>
                </a:gs>
                <a:gs pos="50000">
                  <a:srgbClr val="368B4D"/>
                </a:gs>
                <a:gs pos="100000">
                  <a:srgbClr val="2C7D42"/>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6"/>
            <p:cNvSpPr/>
            <p:nvPr/>
          </p:nvSpPr>
          <p:spPr>
            <a:xfrm>
              <a:off x="1807743" y="2285997"/>
              <a:ext cx="1967401" cy="106680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6"/>
            <p:cNvSpPr txBox="1"/>
            <p:nvPr/>
          </p:nvSpPr>
          <p:spPr>
            <a:xfrm>
              <a:off x="1807743" y="2285997"/>
              <a:ext cx="1967401" cy="1066803"/>
            </a:xfrm>
            <a:prstGeom prst="rect">
              <a:avLst/>
            </a:prstGeom>
            <a:noFill/>
            <a:ln>
              <a:noFill/>
            </a:ln>
          </p:spPr>
          <p:txBody>
            <a:bodyPr spcFirstLastPara="1" wrap="square" lIns="128000" tIns="128000" rIns="128000" bIns="128000" anchor="t" anchorCtr="0">
              <a:noAutofit/>
            </a:bodyPr>
            <a:lstStyle/>
            <a:p>
              <a:pPr marL="0" marR="0" lvl="0" indent="0" algn="ctr" rtl="0">
                <a:lnSpc>
                  <a:spcPct val="9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2003 – Privacy Rule Mandated</a:t>
              </a:r>
              <a:endParaRPr/>
            </a:p>
          </p:txBody>
        </p:sp>
        <p:sp>
          <p:nvSpPr>
            <p:cNvPr id="269" name="Google Shape;269;p16"/>
            <p:cNvSpPr/>
            <p:nvPr/>
          </p:nvSpPr>
          <p:spPr>
            <a:xfrm>
              <a:off x="2619994" y="1714499"/>
              <a:ext cx="342900" cy="342900"/>
            </a:xfrm>
            <a:prstGeom prst="ellipse">
              <a:avLst/>
            </a:prstGeom>
            <a:gradFill>
              <a:gsLst>
                <a:gs pos="0">
                  <a:srgbClr val="589566"/>
                </a:gs>
                <a:gs pos="50000">
                  <a:srgbClr val="368B4D"/>
                </a:gs>
                <a:gs pos="100000">
                  <a:srgbClr val="2C7D42"/>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6"/>
            <p:cNvSpPr/>
            <p:nvPr/>
          </p:nvSpPr>
          <p:spPr>
            <a:xfrm>
              <a:off x="3835592" y="0"/>
              <a:ext cx="1602754" cy="1371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6"/>
            <p:cNvSpPr txBox="1"/>
            <p:nvPr/>
          </p:nvSpPr>
          <p:spPr>
            <a:xfrm>
              <a:off x="3835592" y="0"/>
              <a:ext cx="1602754" cy="1371600"/>
            </a:xfrm>
            <a:prstGeom prst="rect">
              <a:avLst/>
            </a:prstGeom>
            <a:noFill/>
            <a:ln>
              <a:noFill/>
            </a:ln>
          </p:spPr>
          <p:txBody>
            <a:bodyPr spcFirstLastPara="1" wrap="square" lIns="128000" tIns="128000" rIns="128000" bIns="128000" anchor="b" anchorCtr="0">
              <a:noAutofit/>
            </a:bodyPr>
            <a:lstStyle/>
            <a:p>
              <a:pPr marL="0" marR="0" lvl="0" indent="0" algn="ctr" rtl="0">
                <a:lnSpc>
                  <a:spcPct val="9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2005 – Security Rule Mandated</a:t>
              </a:r>
              <a:endParaRPr/>
            </a:p>
          </p:txBody>
        </p:sp>
        <p:sp>
          <p:nvSpPr>
            <p:cNvPr id="272" name="Google Shape;272;p16"/>
            <p:cNvSpPr/>
            <p:nvPr/>
          </p:nvSpPr>
          <p:spPr>
            <a:xfrm>
              <a:off x="4465519" y="1676400"/>
              <a:ext cx="342900" cy="342900"/>
            </a:xfrm>
            <a:prstGeom prst="ellipse">
              <a:avLst/>
            </a:prstGeom>
            <a:gradFill>
              <a:gsLst>
                <a:gs pos="0">
                  <a:srgbClr val="589566"/>
                </a:gs>
                <a:gs pos="50000">
                  <a:srgbClr val="368B4D"/>
                </a:gs>
                <a:gs pos="100000">
                  <a:srgbClr val="2C7D42"/>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6"/>
            <p:cNvSpPr/>
            <p:nvPr/>
          </p:nvSpPr>
          <p:spPr>
            <a:xfrm>
              <a:off x="5498792" y="2285997"/>
              <a:ext cx="2183932" cy="106680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6"/>
            <p:cNvSpPr txBox="1"/>
            <p:nvPr/>
          </p:nvSpPr>
          <p:spPr>
            <a:xfrm>
              <a:off x="5498792" y="2285997"/>
              <a:ext cx="2183932" cy="1066803"/>
            </a:xfrm>
            <a:prstGeom prst="rect">
              <a:avLst/>
            </a:prstGeom>
            <a:noFill/>
            <a:ln>
              <a:noFill/>
            </a:ln>
          </p:spPr>
          <p:txBody>
            <a:bodyPr spcFirstLastPara="1" wrap="square" lIns="128000" tIns="128000" rIns="128000" bIns="128000" anchor="t" anchorCtr="0">
              <a:noAutofit/>
            </a:bodyPr>
            <a:lstStyle/>
            <a:p>
              <a:pPr marL="0" marR="0" lvl="0" indent="0" algn="ctr" rtl="0">
                <a:lnSpc>
                  <a:spcPct val="9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2009 – Interim ARRA/HITECH Provision on Privacy and Security</a:t>
              </a:r>
              <a:endParaRPr/>
            </a:p>
          </p:txBody>
        </p:sp>
        <p:sp>
          <p:nvSpPr>
            <p:cNvPr id="275" name="Google Shape;275;p16"/>
            <p:cNvSpPr/>
            <p:nvPr/>
          </p:nvSpPr>
          <p:spPr>
            <a:xfrm>
              <a:off x="6419308" y="1676400"/>
              <a:ext cx="342900" cy="342900"/>
            </a:xfrm>
            <a:prstGeom prst="ellipse">
              <a:avLst/>
            </a:prstGeom>
            <a:gradFill>
              <a:gsLst>
                <a:gs pos="0">
                  <a:srgbClr val="589566"/>
                </a:gs>
                <a:gs pos="50000">
                  <a:srgbClr val="368B4D"/>
                </a:gs>
                <a:gs pos="100000">
                  <a:srgbClr val="2C7D42"/>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6"/>
            <p:cNvSpPr/>
            <p:nvPr/>
          </p:nvSpPr>
          <p:spPr>
            <a:xfrm>
              <a:off x="7743171" y="0"/>
              <a:ext cx="2258595" cy="1371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6"/>
            <p:cNvSpPr txBox="1"/>
            <p:nvPr/>
          </p:nvSpPr>
          <p:spPr>
            <a:xfrm>
              <a:off x="7743171" y="0"/>
              <a:ext cx="2258595" cy="1371600"/>
            </a:xfrm>
            <a:prstGeom prst="rect">
              <a:avLst/>
            </a:prstGeom>
            <a:noFill/>
            <a:ln>
              <a:noFill/>
            </a:ln>
          </p:spPr>
          <p:txBody>
            <a:bodyPr spcFirstLastPara="1" wrap="square" lIns="128000" tIns="128000" rIns="128000" bIns="128000" anchor="b" anchorCtr="0">
              <a:noAutofit/>
            </a:bodyPr>
            <a:lstStyle/>
            <a:p>
              <a:pPr marL="0" marR="0" lvl="0" indent="0" algn="ctr" rtl="0">
                <a:lnSpc>
                  <a:spcPct val="9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2013 – Final ARRA/HITECH Provision on Privacy and Security </a:t>
              </a:r>
              <a:endParaRPr/>
            </a:p>
          </p:txBody>
        </p:sp>
        <p:sp>
          <p:nvSpPr>
            <p:cNvPr id="278" name="Google Shape;278;p16"/>
            <p:cNvSpPr/>
            <p:nvPr/>
          </p:nvSpPr>
          <p:spPr>
            <a:xfrm>
              <a:off x="8701018" y="1676400"/>
              <a:ext cx="342900" cy="342900"/>
            </a:xfrm>
            <a:prstGeom prst="ellipse">
              <a:avLst/>
            </a:prstGeom>
            <a:gradFill>
              <a:gsLst>
                <a:gs pos="0">
                  <a:srgbClr val="589566"/>
                </a:gs>
                <a:gs pos="50000">
                  <a:srgbClr val="368B4D"/>
                </a:gs>
                <a:gs pos="100000">
                  <a:srgbClr val="2C7D42"/>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3" name="Google Shape;247;p14">
            <a:hlinkClick r:id="rId3"/>
          </p:cNvPr>
          <p:cNvPicPr preferRelativeResize="0"/>
          <p:nvPr/>
        </p:nvPicPr>
        <p:blipFill>
          <a:blip r:embed="rId4">
            <a:alphaModFix/>
          </a:blip>
          <a:stretch>
            <a:fillRect/>
          </a:stretch>
        </p:blipFill>
        <p:spPr>
          <a:xfrm>
            <a:off x="9691592" y="6225859"/>
            <a:ext cx="2078375" cy="519600"/>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pic>
        <p:nvPicPr>
          <p:cNvPr id="465" name="Google Shape;465;p43"/>
          <p:cNvPicPr preferRelativeResize="0"/>
          <p:nvPr/>
        </p:nvPicPr>
        <p:blipFill rotWithShape="1">
          <a:blip r:embed="rId3">
            <a:alphaModFix/>
          </a:blip>
          <a:srcRect b="82853"/>
          <a:stretch/>
        </p:blipFill>
        <p:spPr>
          <a:xfrm>
            <a:off x="2866159" y="599786"/>
            <a:ext cx="6115070" cy="841088"/>
          </a:xfrm>
          <a:prstGeom prst="rect">
            <a:avLst/>
          </a:prstGeom>
          <a:noFill/>
          <a:ln>
            <a:noFill/>
          </a:ln>
        </p:spPr>
      </p:pic>
      <p:pic>
        <p:nvPicPr>
          <p:cNvPr id="466" name="Google Shape;466;p43"/>
          <p:cNvPicPr preferRelativeResize="0"/>
          <p:nvPr/>
        </p:nvPicPr>
        <p:blipFill rotWithShape="1">
          <a:blip r:embed="rId4">
            <a:alphaModFix/>
          </a:blip>
          <a:srcRect/>
          <a:stretch/>
        </p:blipFill>
        <p:spPr>
          <a:xfrm>
            <a:off x="632979" y="2192048"/>
            <a:ext cx="4466359" cy="1236952"/>
          </a:xfrm>
          <a:prstGeom prst="rect">
            <a:avLst/>
          </a:prstGeom>
          <a:noFill/>
          <a:ln>
            <a:noFill/>
          </a:ln>
        </p:spPr>
      </p:pic>
      <p:pic>
        <p:nvPicPr>
          <p:cNvPr id="467" name="Google Shape;467;p43"/>
          <p:cNvPicPr preferRelativeResize="0"/>
          <p:nvPr/>
        </p:nvPicPr>
        <p:blipFill rotWithShape="1">
          <a:blip r:embed="rId5">
            <a:alphaModFix/>
          </a:blip>
          <a:srcRect/>
          <a:stretch/>
        </p:blipFill>
        <p:spPr>
          <a:xfrm>
            <a:off x="725342" y="3429000"/>
            <a:ext cx="4594221" cy="1623291"/>
          </a:xfrm>
          <a:prstGeom prst="rect">
            <a:avLst/>
          </a:prstGeom>
          <a:noFill/>
          <a:ln>
            <a:noFill/>
          </a:ln>
        </p:spPr>
      </p:pic>
      <p:pic>
        <p:nvPicPr>
          <p:cNvPr id="468" name="Google Shape;468;p43"/>
          <p:cNvPicPr preferRelativeResize="0"/>
          <p:nvPr/>
        </p:nvPicPr>
        <p:blipFill rotWithShape="1">
          <a:blip r:embed="rId6">
            <a:alphaModFix/>
          </a:blip>
          <a:srcRect/>
          <a:stretch/>
        </p:blipFill>
        <p:spPr>
          <a:xfrm>
            <a:off x="6096000" y="2192048"/>
            <a:ext cx="5547591" cy="2764641"/>
          </a:xfrm>
          <a:prstGeom prst="rect">
            <a:avLst/>
          </a:prstGeom>
          <a:noFill/>
          <a:ln>
            <a:noFill/>
          </a:ln>
        </p:spPr>
      </p:pic>
      <p:pic>
        <p:nvPicPr>
          <p:cNvPr id="6" name="Google Shape;247;p14">
            <a:hlinkClick r:id="rId7"/>
          </p:cNvPr>
          <p:cNvPicPr preferRelativeResize="0"/>
          <p:nvPr/>
        </p:nvPicPr>
        <p:blipFill>
          <a:blip r:embed="rId8">
            <a:alphaModFix/>
          </a:blip>
          <a:stretch>
            <a:fillRect/>
          </a:stretch>
        </p:blipFill>
        <p:spPr>
          <a:xfrm>
            <a:off x="9691592" y="6000771"/>
            <a:ext cx="2078375" cy="519600"/>
          </a:xfrm>
          <a:prstGeom prst="rect">
            <a:avLst/>
          </a:prstGeom>
          <a:noFill/>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44"/>
          <p:cNvSpPr/>
          <p:nvPr/>
        </p:nvSpPr>
        <p:spPr>
          <a:xfrm>
            <a:off x="494374" y="278642"/>
            <a:ext cx="11210954" cy="540147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900" b="1" cap="none">
                <a:solidFill>
                  <a:srgbClr val="264457"/>
                </a:solidFill>
                <a:latin typeface="Arial"/>
                <a:ea typeface="Arial"/>
                <a:cs typeface="Arial"/>
                <a:sym typeface="Arial"/>
              </a:rPr>
              <a:t>Mistake #2:</a:t>
            </a:r>
            <a:endParaRPr/>
          </a:p>
          <a:p>
            <a:pPr marL="0" marR="0" lvl="0" indent="0" algn="ctr" rtl="0">
              <a:spcBef>
                <a:spcPts val="0"/>
              </a:spcBef>
              <a:spcAft>
                <a:spcPts val="0"/>
              </a:spcAft>
              <a:buNone/>
            </a:pPr>
            <a:r>
              <a:rPr lang="en-US" sz="6900" b="1">
                <a:solidFill>
                  <a:srgbClr val="264457"/>
                </a:solidFill>
                <a:latin typeface="Arial"/>
                <a:ea typeface="Arial"/>
                <a:cs typeface="Arial"/>
                <a:sym typeface="Arial"/>
              </a:rPr>
              <a:t>Not having a Regular </a:t>
            </a:r>
            <a:endParaRPr/>
          </a:p>
          <a:p>
            <a:pPr marL="0" marR="0" lvl="0" indent="0" algn="ctr" rtl="0">
              <a:spcBef>
                <a:spcPts val="0"/>
              </a:spcBef>
              <a:spcAft>
                <a:spcPts val="0"/>
              </a:spcAft>
              <a:buNone/>
            </a:pPr>
            <a:r>
              <a:rPr lang="en-US" sz="6900" b="1">
                <a:solidFill>
                  <a:srgbClr val="264457"/>
                </a:solidFill>
                <a:latin typeface="Arial"/>
                <a:ea typeface="Arial"/>
                <a:cs typeface="Arial"/>
                <a:sym typeface="Arial"/>
              </a:rPr>
              <a:t>Process for Conducting a </a:t>
            </a:r>
            <a:endParaRPr/>
          </a:p>
          <a:p>
            <a:pPr marL="0" marR="0" lvl="0" indent="0" algn="ctr" rtl="0">
              <a:spcBef>
                <a:spcPts val="0"/>
              </a:spcBef>
              <a:spcAft>
                <a:spcPts val="0"/>
              </a:spcAft>
              <a:buNone/>
            </a:pPr>
            <a:r>
              <a:rPr lang="en-US" sz="6900" b="1" cap="none">
                <a:solidFill>
                  <a:srgbClr val="264457"/>
                </a:solidFill>
                <a:latin typeface="Arial"/>
                <a:ea typeface="Arial"/>
                <a:cs typeface="Arial"/>
                <a:sym typeface="Arial"/>
              </a:rPr>
              <a:t>Risk Analysis &amp; Mitigation</a:t>
            </a:r>
            <a:endParaRPr/>
          </a:p>
          <a:p>
            <a:pPr marL="0" marR="0" lvl="0" indent="0" algn="ctr" rtl="0">
              <a:spcBef>
                <a:spcPts val="0"/>
              </a:spcBef>
              <a:spcAft>
                <a:spcPts val="0"/>
              </a:spcAft>
              <a:buNone/>
            </a:pPr>
            <a:r>
              <a:rPr lang="en-US" sz="6900" b="1">
                <a:solidFill>
                  <a:srgbClr val="264457"/>
                </a:solidFill>
                <a:latin typeface="Arial"/>
                <a:ea typeface="Arial"/>
                <a:cs typeface="Arial"/>
                <a:sym typeface="Arial"/>
              </a:rPr>
              <a:t>Of Identified Risks</a:t>
            </a:r>
            <a:r>
              <a:rPr lang="en-US" sz="6900" b="1" cap="none">
                <a:solidFill>
                  <a:srgbClr val="264457"/>
                </a:solidFill>
                <a:latin typeface="Arial"/>
                <a:ea typeface="Arial"/>
                <a:cs typeface="Arial"/>
                <a:sym typeface="Arial"/>
              </a:rPr>
              <a:t> </a:t>
            </a:r>
            <a:endParaRPr/>
          </a:p>
        </p:txBody>
      </p:sp>
      <p:pic>
        <p:nvPicPr>
          <p:cNvPr id="3" name="Google Shape;247;p14">
            <a:hlinkClick r:id="rId3"/>
          </p:cNvPr>
          <p:cNvPicPr preferRelativeResize="0"/>
          <p:nvPr/>
        </p:nvPicPr>
        <p:blipFill>
          <a:blip r:embed="rId4">
            <a:alphaModFix/>
          </a:blip>
          <a:stretch>
            <a:fillRect/>
          </a:stretch>
        </p:blipFill>
        <p:spPr>
          <a:xfrm>
            <a:off x="9691592" y="6225859"/>
            <a:ext cx="2078375" cy="519600"/>
          </a:xfrm>
          <a:prstGeom prst="rect">
            <a:avLst/>
          </a:prstGeom>
          <a:noFill/>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45"/>
          <p:cNvSpPr/>
          <p:nvPr/>
        </p:nvSpPr>
        <p:spPr>
          <a:xfrm>
            <a:off x="1008745" y="1688264"/>
            <a:ext cx="10192662" cy="34163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b="0" cap="none">
                <a:solidFill>
                  <a:schemeClr val="dk1"/>
                </a:solidFill>
                <a:latin typeface="Arial"/>
                <a:ea typeface="Arial"/>
                <a:cs typeface="Arial"/>
                <a:sym typeface="Arial"/>
              </a:rPr>
              <a:t>Over 95% of all HIPAA Corrective</a:t>
            </a:r>
            <a:endParaRPr/>
          </a:p>
          <a:p>
            <a:pPr marL="0" marR="0" lvl="0" indent="0" algn="ctr" rtl="0">
              <a:spcBef>
                <a:spcPts val="0"/>
              </a:spcBef>
              <a:spcAft>
                <a:spcPts val="0"/>
              </a:spcAft>
              <a:buNone/>
            </a:pPr>
            <a:r>
              <a:rPr lang="en-US" sz="5400">
                <a:solidFill>
                  <a:schemeClr val="dk1"/>
                </a:solidFill>
                <a:latin typeface="Arial"/>
                <a:ea typeface="Arial"/>
                <a:cs typeface="Arial"/>
                <a:sym typeface="Arial"/>
              </a:rPr>
              <a:t>Action Plan indicate that </a:t>
            </a:r>
            <a:endParaRPr/>
          </a:p>
          <a:p>
            <a:pPr marL="0" marR="0" lvl="0" indent="0" algn="ctr" rtl="0">
              <a:spcBef>
                <a:spcPts val="0"/>
              </a:spcBef>
              <a:spcAft>
                <a:spcPts val="0"/>
              </a:spcAft>
              <a:buNone/>
            </a:pPr>
            <a:r>
              <a:rPr lang="en-US" sz="5400" b="0" cap="none">
                <a:solidFill>
                  <a:schemeClr val="dk1"/>
                </a:solidFill>
                <a:latin typeface="Arial"/>
                <a:ea typeface="Arial"/>
                <a:cs typeface="Arial"/>
                <a:sym typeface="Arial"/>
              </a:rPr>
              <a:t>there is a missing or insufficient</a:t>
            </a:r>
            <a:endParaRPr/>
          </a:p>
          <a:p>
            <a:pPr marL="0" marR="0" lvl="0" indent="0" algn="ctr" rtl="0">
              <a:spcBef>
                <a:spcPts val="0"/>
              </a:spcBef>
              <a:spcAft>
                <a:spcPts val="0"/>
              </a:spcAft>
              <a:buNone/>
            </a:pPr>
            <a:r>
              <a:rPr lang="en-US" sz="5400">
                <a:solidFill>
                  <a:schemeClr val="dk1"/>
                </a:solidFill>
                <a:latin typeface="Arial"/>
                <a:ea typeface="Arial"/>
                <a:cs typeface="Arial"/>
                <a:sym typeface="Arial"/>
              </a:rPr>
              <a:t>Risk Analysis</a:t>
            </a:r>
            <a:endParaRPr sz="5400" b="0" cap="none">
              <a:solidFill>
                <a:schemeClr val="dk1"/>
              </a:solidFill>
              <a:latin typeface="Arial"/>
              <a:ea typeface="Arial"/>
              <a:cs typeface="Arial"/>
              <a:sym typeface="Arial"/>
            </a:endParaRPr>
          </a:p>
        </p:txBody>
      </p:sp>
      <p:pic>
        <p:nvPicPr>
          <p:cNvPr id="3" name="Google Shape;247;p14">
            <a:hlinkClick r:id="rId3"/>
          </p:cNvPr>
          <p:cNvPicPr preferRelativeResize="0"/>
          <p:nvPr/>
        </p:nvPicPr>
        <p:blipFill>
          <a:blip r:embed="rId4">
            <a:alphaModFix/>
          </a:blip>
          <a:stretch>
            <a:fillRect/>
          </a:stretch>
        </p:blipFill>
        <p:spPr>
          <a:xfrm>
            <a:off x="9691592" y="6225859"/>
            <a:ext cx="2078375" cy="519600"/>
          </a:xfrm>
          <a:prstGeom prst="rect">
            <a:avLst/>
          </a:prstGeom>
          <a:noFill/>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46"/>
          <p:cNvSpPr txBox="1">
            <a:spLocks noGrp="1"/>
          </p:cNvSpPr>
          <p:nvPr>
            <p:ph type="body" idx="1"/>
          </p:nvPr>
        </p:nvSpPr>
        <p:spPr>
          <a:xfrm>
            <a:off x="609600" y="1352323"/>
            <a:ext cx="5120640" cy="4647883"/>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2000"/>
              <a:buChar char="▪"/>
            </a:pPr>
            <a:r>
              <a:rPr lang="en-US"/>
              <a:t>Conduct an accurate and thorough assessment of the potential risks and vulnerability to the confidentiality, integrity, and availability of ePHI held by the covered entity</a:t>
            </a:r>
            <a:endParaRPr/>
          </a:p>
          <a:p>
            <a:pPr marL="228600" lvl="0" indent="-101600" algn="l" rtl="0">
              <a:lnSpc>
                <a:spcPct val="90000"/>
              </a:lnSpc>
              <a:spcBef>
                <a:spcPts val="1800"/>
              </a:spcBef>
              <a:spcAft>
                <a:spcPts val="0"/>
              </a:spcAft>
              <a:buSzPts val="2000"/>
              <a:buNone/>
            </a:pPr>
            <a:endParaRPr/>
          </a:p>
          <a:p>
            <a:pPr marL="228600" lvl="0" indent="-228600" algn="l" rtl="0">
              <a:lnSpc>
                <a:spcPct val="90000"/>
              </a:lnSpc>
              <a:spcBef>
                <a:spcPts val="1800"/>
              </a:spcBef>
              <a:spcAft>
                <a:spcPts val="0"/>
              </a:spcAft>
              <a:buSzPts val="2000"/>
              <a:buChar char="▪"/>
            </a:pPr>
            <a:r>
              <a:rPr lang="en-US"/>
              <a:t>Purpose of the Risk Analysis</a:t>
            </a:r>
            <a:endParaRPr/>
          </a:p>
          <a:p>
            <a:pPr marL="457200" lvl="1" indent="-182880" algn="l" rtl="0">
              <a:lnSpc>
                <a:spcPct val="90000"/>
              </a:lnSpc>
              <a:spcBef>
                <a:spcPts val="1200"/>
              </a:spcBef>
              <a:spcAft>
                <a:spcPts val="0"/>
              </a:spcAft>
              <a:buSzPts val="1800"/>
              <a:buChar char="▪"/>
            </a:pPr>
            <a:r>
              <a:rPr lang="en-US"/>
              <a:t>Identify potential risks to the organization</a:t>
            </a:r>
            <a:endParaRPr/>
          </a:p>
          <a:p>
            <a:pPr marL="457200" lvl="1" indent="-182880" algn="l" rtl="0">
              <a:lnSpc>
                <a:spcPct val="90000"/>
              </a:lnSpc>
              <a:spcBef>
                <a:spcPts val="1200"/>
              </a:spcBef>
              <a:spcAft>
                <a:spcPts val="0"/>
              </a:spcAft>
              <a:buSzPts val="1800"/>
              <a:buChar char="▪"/>
            </a:pPr>
            <a:r>
              <a:rPr lang="en-US"/>
              <a:t>Mitigate threats and vulnerabilities</a:t>
            </a:r>
            <a:endParaRPr/>
          </a:p>
          <a:p>
            <a:pPr marL="457200" lvl="1" indent="-182880" algn="l" rtl="0">
              <a:lnSpc>
                <a:spcPct val="90000"/>
              </a:lnSpc>
              <a:spcBef>
                <a:spcPts val="1200"/>
              </a:spcBef>
              <a:spcAft>
                <a:spcPts val="0"/>
              </a:spcAft>
              <a:buSzPts val="1800"/>
              <a:buChar char="▪"/>
            </a:pPr>
            <a:r>
              <a:rPr lang="en-US"/>
              <a:t>Reduce and/or prevent potential breaches of ePHI</a:t>
            </a:r>
            <a:endParaRPr/>
          </a:p>
          <a:p>
            <a:pPr marL="274320" lvl="1" indent="0" algn="l" rtl="0">
              <a:lnSpc>
                <a:spcPct val="90000"/>
              </a:lnSpc>
              <a:spcBef>
                <a:spcPts val="1200"/>
              </a:spcBef>
              <a:spcAft>
                <a:spcPts val="0"/>
              </a:spcAft>
              <a:buSzPts val="1800"/>
              <a:buNone/>
            </a:pPr>
            <a:endParaRPr/>
          </a:p>
        </p:txBody>
      </p:sp>
      <p:sp>
        <p:nvSpPr>
          <p:cNvPr id="487" name="Google Shape;487;p46"/>
          <p:cNvSpPr txBox="1">
            <a:spLocks noGrp="1"/>
          </p:cNvSpPr>
          <p:nvPr>
            <p:ph type="title"/>
          </p:nvPr>
        </p:nvSpPr>
        <p:spPr>
          <a:xfrm>
            <a:off x="609600" y="209938"/>
            <a:ext cx="9601200" cy="1142385"/>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1"/>
              </a:buClr>
              <a:buSzPts val="3200"/>
              <a:buFont typeface="Arial"/>
              <a:buNone/>
            </a:pPr>
            <a:r>
              <a:rPr lang="en-US"/>
              <a:t>HIPAA Risk Analysis</a:t>
            </a:r>
            <a:endParaRPr/>
          </a:p>
        </p:txBody>
      </p:sp>
      <p:sp>
        <p:nvSpPr>
          <p:cNvPr id="488" name="Google Shape;488;p46"/>
          <p:cNvSpPr txBox="1"/>
          <p:nvPr/>
        </p:nvSpPr>
        <p:spPr>
          <a:xfrm>
            <a:off x="6096000" y="184130"/>
            <a:ext cx="5437413" cy="1142385"/>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accent1"/>
              </a:buClr>
              <a:buSzPts val="3200"/>
              <a:buFont typeface="Arial"/>
              <a:buNone/>
            </a:pPr>
            <a:r>
              <a:rPr lang="en-US" sz="3200" b="1">
                <a:solidFill>
                  <a:schemeClr val="accent1"/>
                </a:solidFill>
                <a:latin typeface="Arial"/>
                <a:ea typeface="Arial"/>
                <a:cs typeface="Arial"/>
                <a:sym typeface="Arial"/>
              </a:rPr>
              <a:t>HIPAA Risk Management </a:t>
            </a:r>
            <a:endParaRPr/>
          </a:p>
        </p:txBody>
      </p:sp>
      <p:sp>
        <p:nvSpPr>
          <p:cNvPr id="489" name="Google Shape;489;p46"/>
          <p:cNvSpPr txBox="1"/>
          <p:nvPr/>
        </p:nvSpPr>
        <p:spPr>
          <a:xfrm>
            <a:off x="6213565" y="1996439"/>
            <a:ext cx="5202282" cy="3524476"/>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accent1"/>
              </a:buClr>
              <a:buSzPts val="2000"/>
              <a:buFont typeface="Arial"/>
              <a:buChar char="▪"/>
            </a:pPr>
            <a:r>
              <a:rPr lang="en-US" sz="2000">
                <a:solidFill>
                  <a:schemeClr val="dk1"/>
                </a:solidFill>
                <a:latin typeface="Arial"/>
                <a:ea typeface="Arial"/>
                <a:cs typeface="Arial"/>
                <a:sym typeface="Arial"/>
              </a:rPr>
              <a:t>Implement security measures sufficient to reduce risks and vulnerabilities to a reasonable and appropriate level</a:t>
            </a:r>
            <a:endParaRPr/>
          </a:p>
          <a:p>
            <a:pPr marL="228600" marR="0" lvl="0" indent="-101600" algn="l" rtl="0">
              <a:lnSpc>
                <a:spcPct val="90000"/>
              </a:lnSpc>
              <a:spcBef>
                <a:spcPts val="1800"/>
              </a:spcBef>
              <a:spcAft>
                <a:spcPts val="0"/>
              </a:spcAft>
              <a:buClr>
                <a:schemeClr val="accent1"/>
              </a:buClr>
              <a:buSzPts val="2000"/>
              <a:buFont typeface="Arial"/>
              <a:buNone/>
            </a:pPr>
            <a:endParaRPr sz="2000">
              <a:solidFill>
                <a:schemeClr val="dk1"/>
              </a:solidFill>
              <a:latin typeface="Arial"/>
              <a:ea typeface="Arial"/>
              <a:cs typeface="Arial"/>
              <a:sym typeface="Arial"/>
            </a:endParaRPr>
          </a:p>
          <a:p>
            <a:pPr marL="228600" marR="0" lvl="0" indent="-228600" algn="l" rtl="0">
              <a:lnSpc>
                <a:spcPct val="90000"/>
              </a:lnSpc>
              <a:spcBef>
                <a:spcPts val="1800"/>
              </a:spcBef>
              <a:spcAft>
                <a:spcPts val="0"/>
              </a:spcAft>
              <a:buClr>
                <a:schemeClr val="accent1"/>
              </a:buClr>
              <a:buSzPts val="2000"/>
              <a:buFont typeface="Arial"/>
              <a:buChar char="▪"/>
            </a:pPr>
            <a:r>
              <a:rPr lang="en-US" sz="2000">
                <a:solidFill>
                  <a:schemeClr val="dk1"/>
                </a:solidFill>
                <a:latin typeface="Arial"/>
                <a:ea typeface="Arial"/>
                <a:cs typeface="Arial"/>
                <a:sym typeface="Arial"/>
              </a:rPr>
              <a:t>Basic Steps to Risk Management</a:t>
            </a:r>
            <a:endParaRPr/>
          </a:p>
          <a:p>
            <a:pPr marL="457200" marR="0" lvl="1" indent="-182880" algn="l" rtl="0">
              <a:lnSpc>
                <a:spcPct val="90000"/>
              </a:lnSpc>
              <a:spcBef>
                <a:spcPts val="1200"/>
              </a:spcBef>
              <a:spcAft>
                <a:spcPts val="0"/>
              </a:spcAft>
              <a:buClr>
                <a:schemeClr val="accent1"/>
              </a:buClr>
              <a:buSzPts val="1800"/>
              <a:buFont typeface="Arial"/>
              <a:buChar char="▪"/>
            </a:pPr>
            <a:r>
              <a:rPr lang="en-US" sz="1800" b="0" i="0" u="none" strike="noStrike" cap="none">
                <a:solidFill>
                  <a:schemeClr val="dk1"/>
                </a:solidFill>
                <a:latin typeface="Arial"/>
                <a:ea typeface="Arial"/>
                <a:cs typeface="Arial"/>
                <a:sym typeface="Arial"/>
              </a:rPr>
              <a:t>Plan Development</a:t>
            </a:r>
            <a:endParaRPr/>
          </a:p>
          <a:p>
            <a:pPr marL="457200" marR="0" lvl="1" indent="-182880" algn="l" rtl="0">
              <a:lnSpc>
                <a:spcPct val="90000"/>
              </a:lnSpc>
              <a:spcBef>
                <a:spcPts val="1200"/>
              </a:spcBef>
              <a:spcAft>
                <a:spcPts val="0"/>
              </a:spcAft>
              <a:buClr>
                <a:schemeClr val="accent1"/>
              </a:buClr>
              <a:buSzPts val="1800"/>
              <a:buFont typeface="Arial"/>
              <a:buChar char="▪"/>
            </a:pPr>
            <a:r>
              <a:rPr lang="en-US" sz="1800" b="0" i="0" u="none" strike="noStrike" cap="none">
                <a:solidFill>
                  <a:schemeClr val="dk1"/>
                </a:solidFill>
                <a:latin typeface="Arial"/>
                <a:ea typeface="Arial"/>
                <a:cs typeface="Arial"/>
                <a:sym typeface="Arial"/>
              </a:rPr>
              <a:t>Implementation</a:t>
            </a:r>
            <a:endParaRPr/>
          </a:p>
          <a:p>
            <a:pPr marL="457200" marR="0" lvl="1" indent="-182880" algn="l" rtl="0">
              <a:lnSpc>
                <a:spcPct val="90000"/>
              </a:lnSpc>
              <a:spcBef>
                <a:spcPts val="1200"/>
              </a:spcBef>
              <a:spcAft>
                <a:spcPts val="0"/>
              </a:spcAft>
              <a:buClr>
                <a:schemeClr val="accent1"/>
              </a:buClr>
              <a:buSzPts val="1800"/>
              <a:buFont typeface="Arial"/>
              <a:buChar char="▪"/>
            </a:pPr>
            <a:r>
              <a:rPr lang="en-US" sz="1800" b="0" i="0" u="none" strike="noStrike" cap="none">
                <a:solidFill>
                  <a:schemeClr val="dk1"/>
                </a:solidFill>
                <a:latin typeface="Arial"/>
                <a:ea typeface="Arial"/>
                <a:cs typeface="Arial"/>
                <a:sym typeface="Arial"/>
              </a:rPr>
              <a:t>Evaluation and Monitoring </a:t>
            </a:r>
            <a:endParaRPr/>
          </a:p>
          <a:p>
            <a:pPr marL="274320" marR="0" lvl="1" indent="0" algn="l" rtl="0">
              <a:lnSpc>
                <a:spcPct val="90000"/>
              </a:lnSpc>
              <a:spcBef>
                <a:spcPts val="1200"/>
              </a:spcBef>
              <a:spcAft>
                <a:spcPts val="0"/>
              </a:spcAft>
              <a:buClr>
                <a:schemeClr val="accent1"/>
              </a:buClr>
              <a:buSzPts val="1800"/>
              <a:buFont typeface="Arial"/>
              <a:buNone/>
            </a:pPr>
            <a:endParaRPr sz="1800" b="0" i="0" u="none" strike="noStrike" cap="none">
              <a:solidFill>
                <a:schemeClr val="dk1"/>
              </a:solidFill>
              <a:latin typeface="Arial"/>
              <a:ea typeface="Arial"/>
              <a:cs typeface="Arial"/>
              <a:sym typeface="Arial"/>
            </a:endParaRPr>
          </a:p>
          <a:p>
            <a:pPr marL="228600" marR="0" lvl="0" indent="-101600" algn="l" rtl="0">
              <a:lnSpc>
                <a:spcPct val="90000"/>
              </a:lnSpc>
              <a:spcBef>
                <a:spcPts val="1800"/>
              </a:spcBef>
              <a:spcAft>
                <a:spcPts val="0"/>
              </a:spcAft>
              <a:buClr>
                <a:schemeClr val="accent1"/>
              </a:buClr>
              <a:buSzPts val="2000"/>
              <a:buFont typeface="Arial"/>
              <a:buNone/>
            </a:pPr>
            <a:endParaRPr sz="2000">
              <a:solidFill>
                <a:schemeClr val="dk1"/>
              </a:solidFill>
              <a:latin typeface="Arial"/>
              <a:ea typeface="Arial"/>
              <a:cs typeface="Arial"/>
              <a:sym typeface="Arial"/>
            </a:endParaRPr>
          </a:p>
        </p:txBody>
      </p:sp>
      <p:pic>
        <p:nvPicPr>
          <p:cNvPr id="6" name="Google Shape;247;p14">
            <a:hlinkClick r:id="rId3"/>
          </p:cNvPr>
          <p:cNvPicPr preferRelativeResize="0"/>
          <p:nvPr/>
        </p:nvPicPr>
        <p:blipFill>
          <a:blip r:embed="rId4">
            <a:alphaModFix/>
          </a:blip>
          <a:stretch>
            <a:fillRect/>
          </a:stretch>
        </p:blipFill>
        <p:spPr>
          <a:xfrm>
            <a:off x="9691592" y="6225859"/>
            <a:ext cx="2078375" cy="519600"/>
          </a:xfrm>
          <a:prstGeom prst="rect">
            <a:avLst/>
          </a:prstGeom>
          <a:noFill/>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47"/>
          <p:cNvSpPr txBox="1"/>
          <p:nvPr/>
        </p:nvSpPr>
        <p:spPr>
          <a:xfrm flipH="1">
            <a:off x="3302000" y="6464300"/>
            <a:ext cx="8483600" cy="2154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
                <a:solidFill>
                  <a:schemeClr val="dk1"/>
                </a:solidFill>
                <a:latin typeface="Arial"/>
                <a:ea typeface="Arial"/>
                <a:cs typeface="Arial"/>
                <a:sym typeface="Arial"/>
              </a:rPr>
              <a:t>https://www.cda.org/news-events/conducting-a-risk-analysis-key-for-hipaa-compliance</a:t>
            </a:r>
            <a:endParaRPr/>
          </a:p>
        </p:txBody>
      </p:sp>
      <p:sp>
        <p:nvSpPr>
          <p:cNvPr id="496" name="Google Shape;496;p47"/>
          <p:cNvSpPr/>
          <p:nvPr/>
        </p:nvSpPr>
        <p:spPr>
          <a:xfrm>
            <a:off x="330200" y="564927"/>
            <a:ext cx="11176000"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b="0" cap="none">
                <a:solidFill>
                  <a:schemeClr val="dk1"/>
                </a:solidFill>
                <a:latin typeface="Arial"/>
                <a:ea typeface="Arial"/>
                <a:cs typeface="Arial"/>
                <a:sym typeface="Arial"/>
              </a:rPr>
              <a:t>Sample Risk </a:t>
            </a:r>
            <a:r>
              <a:rPr lang="en-US" sz="5400">
                <a:solidFill>
                  <a:schemeClr val="dk1"/>
                </a:solidFill>
                <a:latin typeface="Arial"/>
                <a:ea typeface="Arial"/>
                <a:cs typeface="Arial"/>
                <a:sym typeface="Arial"/>
              </a:rPr>
              <a:t>Analysis Steps</a:t>
            </a:r>
            <a:endParaRPr sz="5400" b="0" cap="none">
              <a:solidFill>
                <a:schemeClr val="dk1"/>
              </a:solidFill>
              <a:latin typeface="Arial"/>
              <a:ea typeface="Arial"/>
              <a:cs typeface="Arial"/>
              <a:sym typeface="Arial"/>
            </a:endParaRPr>
          </a:p>
        </p:txBody>
      </p:sp>
      <p:sp>
        <p:nvSpPr>
          <p:cNvPr id="497" name="Google Shape;497;p47"/>
          <p:cNvSpPr/>
          <p:nvPr/>
        </p:nvSpPr>
        <p:spPr>
          <a:xfrm>
            <a:off x="1117600" y="1875703"/>
            <a:ext cx="9067800" cy="4201150"/>
          </a:xfrm>
          <a:prstGeom prst="rect">
            <a:avLst/>
          </a:prstGeom>
          <a:noFill/>
          <a:ln>
            <a:noFill/>
          </a:ln>
        </p:spPr>
        <p:txBody>
          <a:bodyPr spcFirstLastPara="1" wrap="square" lIns="91425" tIns="45700" rIns="91425" bIns="45700" anchor="t" anchorCtr="0">
            <a:noAutofit/>
          </a:bodyPr>
          <a:lstStyle/>
          <a:p>
            <a:pPr marL="457200" marR="0" lvl="0" indent="-457200" algn="l" rtl="0">
              <a:lnSpc>
                <a:spcPct val="90000"/>
              </a:lnSpc>
              <a:spcBef>
                <a:spcPts val="0"/>
              </a:spcBef>
              <a:spcAft>
                <a:spcPts val="0"/>
              </a:spcAft>
              <a:buClr>
                <a:schemeClr val="accent1"/>
              </a:buClr>
              <a:buSzPts val="2000"/>
              <a:buFont typeface="Arial"/>
              <a:buAutoNum type="arabicPeriod"/>
            </a:pPr>
            <a:r>
              <a:rPr lang="en-US" sz="2000">
                <a:solidFill>
                  <a:schemeClr val="dk1"/>
                </a:solidFill>
                <a:latin typeface="Arial"/>
                <a:ea typeface="Arial"/>
                <a:cs typeface="Arial"/>
                <a:sym typeface="Arial"/>
              </a:rPr>
              <a:t>Identify the scope of the analysis (Understand Systems with Protected Health Information). </a:t>
            </a:r>
            <a:endParaRPr/>
          </a:p>
          <a:p>
            <a:pPr marL="457200" marR="0" lvl="0" indent="-457200" algn="l" rtl="0">
              <a:lnSpc>
                <a:spcPct val="90000"/>
              </a:lnSpc>
              <a:spcBef>
                <a:spcPts val="1800"/>
              </a:spcBef>
              <a:spcAft>
                <a:spcPts val="0"/>
              </a:spcAft>
              <a:buClr>
                <a:schemeClr val="accent1"/>
              </a:buClr>
              <a:buSzPts val="2000"/>
              <a:buFont typeface="Arial"/>
              <a:buAutoNum type="arabicPeriod"/>
            </a:pPr>
            <a:r>
              <a:rPr lang="en-US" sz="2000">
                <a:solidFill>
                  <a:schemeClr val="dk1"/>
                </a:solidFill>
                <a:latin typeface="Arial"/>
                <a:ea typeface="Arial"/>
                <a:cs typeface="Arial"/>
                <a:sym typeface="Arial"/>
              </a:rPr>
              <a:t>Identify and document potential threats and vulnerabilities. </a:t>
            </a:r>
            <a:endParaRPr/>
          </a:p>
          <a:p>
            <a:pPr marL="457200" marR="0" lvl="0" indent="-457200" algn="l" rtl="0">
              <a:lnSpc>
                <a:spcPct val="90000"/>
              </a:lnSpc>
              <a:spcBef>
                <a:spcPts val="1800"/>
              </a:spcBef>
              <a:spcAft>
                <a:spcPts val="0"/>
              </a:spcAft>
              <a:buClr>
                <a:schemeClr val="accent1"/>
              </a:buClr>
              <a:buSzPts val="2000"/>
              <a:buFont typeface="Arial"/>
              <a:buAutoNum type="arabicPeriod"/>
            </a:pPr>
            <a:r>
              <a:rPr lang="en-US" sz="2000">
                <a:solidFill>
                  <a:schemeClr val="dk1"/>
                </a:solidFill>
                <a:latin typeface="Arial"/>
                <a:ea typeface="Arial"/>
                <a:cs typeface="Arial"/>
                <a:sym typeface="Arial"/>
              </a:rPr>
              <a:t>Assess current security measures. </a:t>
            </a:r>
            <a:endParaRPr/>
          </a:p>
          <a:p>
            <a:pPr marL="457200" marR="0" lvl="0" indent="-457200" algn="l" rtl="0">
              <a:lnSpc>
                <a:spcPct val="90000"/>
              </a:lnSpc>
              <a:spcBef>
                <a:spcPts val="1800"/>
              </a:spcBef>
              <a:spcAft>
                <a:spcPts val="0"/>
              </a:spcAft>
              <a:buClr>
                <a:schemeClr val="accent1"/>
              </a:buClr>
              <a:buSzPts val="2000"/>
              <a:buFont typeface="Arial"/>
              <a:buAutoNum type="arabicPeriod"/>
            </a:pPr>
            <a:r>
              <a:rPr lang="en-US" sz="2000">
                <a:solidFill>
                  <a:schemeClr val="dk1"/>
                </a:solidFill>
                <a:latin typeface="Arial"/>
                <a:ea typeface="Arial"/>
                <a:cs typeface="Arial"/>
                <a:sym typeface="Arial"/>
              </a:rPr>
              <a:t>Determine the likelihood of threat occurrence. </a:t>
            </a:r>
            <a:endParaRPr/>
          </a:p>
          <a:p>
            <a:pPr marL="457200" marR="0" lvl="0" indent="-457200" algn="l" rtl="0">
              <a:lnSpc>
                <a:spcPct val="90000"/>
              </a:lnSpc>
              <a:spcBef>
                <a:spcPts val="1800"/>
              </a:spcBef>
              <a:spcAft>
                <a:spcPts val="0"/>
              </a:spcAft>
              <a:buClr>
                <a:schemeClr val="accent1"/>
              </a:buClr>
              <a:buSzPts val="2000"/>
              <a:buFont typeface="Arial"/>
              <a:buAutoNum type="arabicPeriod"/>
            </a:pPr>
            <a:r>
              <a:rPr lang="en-US" sz="2000">
                <a:solidFill>
                  <a:schemeClr val="dk1"/>
                </a:solidFill>
                <a:latin typeface="Arial"/>
                <a:ea typeface="Arial"/>
                <a:cs typeface="Arial"/>
                <a:sym typeface="Arial"/>
              </a:rPr>
              <a:t>Determine the potential impact of threat occurrence. </a:t>
            </a:r>
            <a:endParaRPr/>
          </a:p>
          <a:p>
            <a:pPr marL="457200" marR="0" lvl="0" indent="-457200" algn="l" rtl="0">
              <a:lnSpc>
                <a:spcPct val="90000"/>
              </a:lnSpc>
              <a:spcBef>
                <a:spcPts val="1800"/>
              </a:spcBef>
              <a:spcAft>
                <a:spcPts val="0"/>
              </a:spcAft>
              <a:buClr>
                <a:schemeClr val="accent1"/>
              </a:buClr>
              <a:buSzPts val="2000"/>
              <a:buFont typeface="Arial"/>
              <a:buAutoNum type="arabicPeriod"/>
            </a:pPr>
            <a:r>
              <a:rPr lang="en-US" sz="2000">
                <a:solidFill>
                  <a:schemeClr val="dk1"/>
                </a:solidFill>
                <a:latin typeface="Arial"/>
                <a:ea typeface="Arial"/>
                <a:cs typeface="Arial"/>
                <a:sym typeface="Arial"/>
              </a:rPr>
              <a:t>Determine the level of risk (Likelihood + Impact = Risk). </a:t>
            </a:r>
            <a:endParaRPr/>
          </a:p>
          <a:p>
            <a:pPr marL="457200" marR="0" lvl="0" indent="-457200" algn="l" rtl="0">
              <a:lnSpc>
                <a:spcPct val="90000"/>
              </a:lnSpc>
              <a:spcBef>
                <a:spcPts val="1800"/>
              </a:spcBef>
              <a:spcAft>
                <a:spcPts val="0"/>
              </a:spcAft>
              <a:buClr>
                <a:schemeClr val="accent1"/>
              </a:buClr>
              <a:buSzPts val="2000"/>
              <a:buFont typeface="Arial"/>
              <a:buAutoNum type="arabicPeriod"/>
            </a:pPr>
            <a:r>
              <a:rPr lang="en-US" sz="2000">
                <a:solidFill>
                  <a:schemeClr val="dk1"/>
                </a:solidFill>
                <a:latin typeface="Arial"/>
                <a:ea typeface="Arial"/>
                <a:cs typeface="Arial"/>
                <a:sym typeface="Arial"/>
              </a:rPr>
              <a:t>Identify security measures and finalize documentation.</a:t>
            </a:r>
            <a:r>
              <a:rPr lang="en-US" sz="2000" b="1">
                <a:solidFill>
                  <a:schemeClr val="dk1"/>
                </a:solidFill>
                <a:latin typeface="Arial"/>
                <a:ea typeface="Arial"/>
                <a:cs typeface="Arial"/>
                <a:sym typeface="Arial"/>
              </a:rPr>
              <a:t/>
            </a:r>
            <a:br>
              <a:rPr lang="en-US" sz="2000" b="1">
                <a:solidFill>
                  <a:schemeClr val="dk1"/>
                </a:solidFill>
                <a:latin typeface="Arial"/>
                <a:ea typeface="Arial"/>
                <a:cs typeface="Arial"/>
                <a:sym typeface="Arial"/>
              </a:rPr>
            </a:br>
            <a:endParaRPr sz="2000" b="1">
              <a:solidFill>
                <a:schemeClr val="dk1"/>
              </a:solidFill>
              <a:latin typeface="Arial"/>
              <a:ea typeface="Arial"/>
              <a:cs typeface="Arial"/>
              <a:sym typeface="Arial"/>
            </a:endParaRPr>
          </a:p>
        </p:txBody>
      </p:sp>
      <p:pic>
        <p:nvPicPr>
          <p:cNvPr id="5" name="Google Shape;247;p14">
            <a:hlinkClick r:id="rId3"/>
          </p:cNvPr>
          <p:cNvPicPr preferRelativeResize="0"/>
          <p:nvPr/>
        </p:nvPicPr>
        <p:blipFill>
          <a:blip r:embed="rId4">
            <a:alphaModFix/>
          </a:blip>
          <a:stretch>
            <a:fillRect/>
          </a:stretch>
        </p:blipFill>
        <p:spPr>
          <a:xfrm>
            <a:off x="9691592" y="6225859"/>
            <a:ext cx="2078375" cy="519600"/>
          </a:xfrm>
          <a:prstGeom prst="rect">
            <a:avLst/>
          </a:prstGeom>
          <a:noFill/>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pic>
        <p:nvPicPr>
          <p:cNvPr id="502" name="Google Shape;502;p48"/>
          <p:cNvPicPr preferRelativeResize="0"/>
          <p:nvPr/>
        </p:nvPicPr>
        <p:blipFill rotWithShape="1">
          <a:blip r:embed="rId3">
            <a:alphaModFix/>
          </a:blip>
          <a:srcRect/>
          <a:stretch/>
        </p:blipFill>
        <p:spPr>
          <a:xfrm>
            <a:off x="2963926" y="283938"/>
            <a:ext cx="6264147" cy="5563867"/>
          </a:xfrm>
          <a:prstGeom prst="rect">
            <a:avLst/>
          </a:prstGeom>
          <a:noFill/>
          <a:ln>
            <a:noFill/>
          </a:ln>
        </p:spPr>
      </p:pic>
      <p:sp>
        <p:nvSpPr>
          <p:cNvPr id="503" name="Google Shape;503;p48"/>
          <p:cNvSpPr txBox="1"/>
          <p:nvPr/>
        </p:nvSpPr>
        <p:spPr>
          <a:xfrm>
            <a:off x="2873829" y="6165669"/>
            <a:ext cx="7847020" cy="2308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a:solidFill>
                  <a:schemeClr val="dk1"/>
                </a:solidFill>
                <a:latin typeface="Arial"/>
                <a:ea typeface="Arial"/>
                <a:cs typeface="Arial"/>
                <a:sym typeface="Arial"/>
              </a:rPr>
              <a:t>Source: https://www.hhs.gov/about/news/2018/02/01/five-breaches-add-millions-settlement-costs-entity-failed-heed-hipaa-s-risk-analysis-and-risk.html</a:t>
            </a:r>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pic>
        <p:nvPicPr>
          <p:cNvPr id="508" name="Google Shape;508;p49"/>
          <p:cNvPicPr preferRelativeResize="0"/>
          <p:nvPr/>
        </p:nvPicPr>
        <p:blipFill rotWithShape="1">
          <a:blip r:embed="rId3">
            <a:alphaModFix/>
          </a:blip>
          <a:srcRect/>
          <a:stretch/>
        </p:blipFill>
        <p:spPr>
          <a:xfrm>
            <a:off x="796290" y="1800386"/>
            <a:ext cx="4869247" cy="3530781"/>
          </a:xfrm>
          <a:prstGeom prst="rect">
            <a:avLst/>
          </a:prstGeom>
          <a:noFill/>
          <a:ln>
            <a:noFill/>
          </a:ln>
        </p:spPr>
      </p:pic>
      <p:pic>
        <p:nvPicPr>
          <p:cNvPr id="509" name="Google Shape;509;p49"/>
          <p:cNvPicPr preferRelativeResize="0"/>
          <p:nvPr/>
        </p:nvPicPr>
        <p:blipFill rotWithShape="1">
          <a:blip r:embed="rId4">
            <a:alphaModFix/>
          </a:blip>
          <a:srcRect/>
          <a:stretch/>
        </p:blipFill>
        <p:spPr>
          <a:xfrm>
            <a:off x="6379936" y="1942011"/>
            <a:ext cx="4192270" cy="3247533"/>
          </a:xfrm>
          <a:prstGeom prst="rect">
            <a:avLst/>
          </a:prstGeom>
          <a:noFill/>
          <a:ln>
            <a:noFill/>
          </a:ln>
        </p:spPr>
      </p:pic>
      <p:pic>
        <p:nvPicPr>
          <p:cNvPr id="510" name="Google Shape;510;p49"/>
          <p:cNvPicPr preferRelativeResize="0"/>
          <p:nvPr/>
        </p:nvPicPr>
        <p:blipFill rotWithShape="1">
          <a:blip r:embed="rId5">
            <a:alphaModFix/>
          </a:blip>
          <a:srcRect r="5511" b="81312"/>
          <a:stretch/>
        </p:blipFill>
        <p:spPr>
          <a:xfrm>
            <a:off x="3136591" y="431984"/>
            <a:ext cx="5918817" cy="1039765"/>
          </a:xfrm>
          <a:prstGeom prst="rect">
            <a:avLst/>
          </a:prstGeom>
          <a:noFill/>
          <a:ln>
            <a:noFill/>
          </a:ln>
        </p:spPr>
      </p:pic>
      <p:sp>
        <p:nvSpPr>
          <p:cNvPr id="511" name="Google Shape;511;p49"/>
          <p:cNvSpPr txBox="1"/>
          <p:nvPr/>
        </p:nvSpPr>
        <p:spPr>
          <a:xfrm>
            <a:off x="2545027" y="6195184"/>
            <a:ext cx="3550972" cy="2308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a:solidFill>
                  <a:schemeClr val="dk1"/>
                </a:solidFill>
                <a:latin typeface="Arial"/>
                <a:ea typeface="Arial"/>
                <a:cs typeface="Arial"/>
                <a:sym typeface="Arial"/>
              </a:rPr>
              <a:t>Source: https://www.hhs.gov/sites/default/files/fresenius-racap.pdf</a:t>
            </a:r>
            <a:endParaRPr/>
          </a:p>
        </p:txBody>
      </p:sp>
      <p:sp>
        <p:nvSpPr>
          <p:cNvPr id="512" name="Google Shape;512;p49"/>
          <p:cNvSpPr/>
          <p:nvPr/>
        </p:nvSpPr>
        <p:spPr>
          <a:xfrm>
            <a:off x="1431654" y="4082472"/>
            <a:ext cx="4380411" cy="1459031"/>
          </a:xfrm>
          <a:prstGeom prst="ellipse">
            <a:avLst/>
          </a:prstGeom>
          <a:noFill/>
          <a:ln w="412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13" name="Google Shape;513;p49"/>
          <p:cNvSpPr/>
          <p:nvPr/>
        </p:nvSpPr>
        <p:spPr>
          <a:xfrm>
            <a:off x="6095999" y="1548383"/>
            <a:ext cx="4762319" cy="1760544"/>
          </a:xfrm>
          <a:prstGeom prst="ellipse">
            <a:avLst/>
          </a:prstGeom>
          <a:noFill/>
          <a:ln w="412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8" name="Google Shape;247;p14">
            <a:hlinkClick r:id="rId6"/>
          </p:cNvPr>
          <p:cNvPicPr preferRelativeResize="0"/>
          <p:nvPr/>
        </p:nvPicPr>
        <p:blipFill>
          <a:blip r:embed="rId7">
            <a:alphaModFix/>
          </a:blip>
          <a:stretch>
            <a:fillRect/>
          </a:stretch>
        </p:blipFill>
        <p:spPr>
          <a:xfrm>
            <a:off x="9691592" y="6000771"/>
            <a:ext cx="2078375" cy="519600"/>
          </a:xfrm>
          <a:prstGeom prst="rect">
            <a:avLst/>
          </a:prstGeom>
          <a:noFill/>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50"/>
          <p:cNvSpPr/>
          <p:nvPr/>
        </p:nvSpPr>
        <p:spPr>
          <a:xfrm>
            <a:off x="1770657" y="1172454"/>
            <a:ext cx="8637301" cy="355481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500" b="1" cap="none">
                <a:solidFill>
                  <a:srgbClr val="264457"/>
                </a:solidFill>
                <a:latin typeface="Arial"/>
                <a:ea typeface="Arial"/>
                <a:cs typeface="Arial"/>
                <a:sym typeface="Arial"/>
              </a:rPr>
              <a:t>Mistake #3:</a:t>
            </a:r>
            <a:endParaRPr/>
          </a:p>
          <a:p>
            <a:pPr marL="0" marR="0" lvl="0" indent="0" algn="ctr" rtl="0">
              <a:spcBef>
                <a:spcPts val="0"/>
              </a:spcBef>
              <a:spcAft>
                <a:spcPts val="0"/>
              </a:spcAft>
              <a:buNone/>
            </a:pPr>
            <a:r>
              <a:rPr lang="en-US" sz="7500" b="1">
                <a:solidFill>
                  <a:srgbClr val="264457"/>
                </a:solidFill>
                <a:latin typeface="Arial"/>
                <a:ea typeface="Arial"/>
                <a:cs typeface="Arial"/>
                <a:sym typeface="Arial"/>
              </a:rPr>
              <a:t>Lack of Employee </a:t>
            </a:r>
            <a:endParaRPr/>
          </a:p>
          <a:p>
            <a:pPr marL="0" marR="0" lvl="0" indent="0" algn="ctr" rtl="0">
              <a:spcBef>
                <a:spcPts val="0"/>
              </a:spcBef>
              <a:spcAft>
                <a:spcPts val="0"/>
              </a:spcAft>
              <a:buNone/>
            </a:pPr>
            <a:r>
              <a:rPr lang="en-US" sz="7500" b="1">
                <a:solidFill>
                  <a:srgbClr val="264457"/>
                </a:solidFill>
                <a:latin typeface="Arial"/>
                <a:ea typeface="Arial"/>
                <a:cs typeface="Arial"/>
                <a:sym typeface="Arial"/>
              </a:rPr>
              <a:t>HIPAA Education</a:t>
            </a:r>
            <a:endParaRPr sz="7500" b="1" cap="none">
              <a:solidFill>
                <a:srgbClr val="264457"/>
              </a:solidFill>
              <a:latin typeface="Arial"/>
              <a:ea typeface="Arial"/>
              <a:cs typeface="Arial"/>
              <a:sym typeface="Arial"/>
            </a:endParaRPr>
          </a:p>
        </p:txBody>
      </p:sp>
      <p:pic>
        <p:nvPicPr>
          <p:cNvPr id="3" name="Google Shape;247;p14">
            <a:hlinkClick r:id="rId3"/>
          </p:cNvPr>
          <p:cNvPicPr preferRelativeResize="0"/>
          <p:nvPr/>
        </p:nvPicPr>
        <p:blipFill>
          <a:blip r:embed="rId4">
            <a:alphaModFix/>
          </a:blip>
          <a:stretch>
            <a:fillRect/>
          </a:stretch>
        </p:blipFill>
        <p:spPr>
          <a:xfrm>
            <a:off x="9691592" y="6225859"/>
            <a:ext cx="2078375" cy="519600"/>
          </a:xfrm>
          <a:prstGeom prst="rect">
            <a:avLst/>
          </a:prstGeom>
          <a:noFill/>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pic>
        <p:nvPicPr>
          <p:cNvPr id="525" name="Google Shape;525;p51"/>
          <p:cNvPicPr preferRelativeResize="0"/>
          <p:nvPr/>
        </p:nvPicPr>
        <p:blipFill rotWithShape="1">
          <a:blip r:embed="rId3">
            <a:alphaModFix/>
          </a:blip>
          <a:srcRect/>
          <a:stretch/>
        </p:blipFill>
        <p:spPr>
          <a:xfrm>
            <a:off x="824409" y="2878406"/>
            <a:ext cx="3880417" cy="1981199"/>
          </a:xfrm>
          <a:prstGeom prst="rect">
            <a:avLst/>
          </a:prstGeom>
          <a:noFill/>
          <a:ln>
            <a:noFill/>
          </a:ln>
        </p:spPr>
      </p:pic>
      <p:pic>
        <p:nvPicPr>
          <p:cNvPr id="526" name="Google Shape;526;p51"/>
          <p:cNvPicPr preferRelativeResize="0"/>
          <p:nvPr/>
        </p:nvPicPr>
        <p:blipFill rotWithShape="1">
          <a:blip r:embed="rId4">
            <a:alphaModFix/>
          </a:blip>
          <a:srcRect/>
          <a:stretch/>
        </p:blipFill>
        <p:spPr>
          <a:xfrm>
            <a:off x="6847658" y="2878405"/>
            <a:ext cx="3441700" cy="1981200"/>
          </a:xfrm>
          <a:prstGeom prst="rect">
            <a:avLst/>
          </a:prstGeom>
          <a:noFill/>
          <a:ln>
            <a:noFill/>
          </a:ln>
        </p:spPr>
      </p:pic>
      <p:sp>
        <p:nvSpPr>
          <p:cNvPr id="527" name="Google Shape;527;p51"/>
          <p:cNvSpPr/>
          <p:nvPr/>
        </p:nvSpPr>
        <p:spPr>
          <a:xfrm>
            <a:off x="1884680" y="856438"/>
            <a:ext cx="8060508" cy="861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500">
                <a:solidFill>
                  <a:schemeClr val="dk1"/>
                </a:solidFill>
                <a:latin typeface="Arial"/>
                <a:ea typeface="Arial"/>
                <a:cs typeface="Arial"/>
                <a:sym typeface="Arial"/>
              </a:rPr>
              <a:t>Employees and human error often top the list as the healthcare sector’s biggest threat. </a:t>
            </a:r>
            <a:endParaRPr sz="2500" b="0" cap="none">
              <a:solidFill>
                <a:schemeClr val="accent1"/>
              </a:solidFill>
              <a:latin typeface="Arial"/>
              <a:ea typeface="Arial"/>
              <a:cs typeface="Arial"/>
              <a:sym typeface="Arial"/>
            </a:endParaRPr>
          </a:p>
        </p:txBody>
      </p:sp>
      <p:pic>
        <p:nvPicPr>
          <p:cNvPr id="5" name="Google Shape;247;p14">
            <a:hlinkClick r:id="rId5"/>
          </p:cNvPr>
          <p:cNvPicPr preferRelativeResize="0"/>
          <p:nvPr/>
        </p:nvPicPr>
        <p:blipFill>
          <a:blip r:embed="rId6">
            <a:alphaModFix/>
          </a:blip>
          <a:stretch>
            <a:fillRect/>
          </a:stretch>
        </p:blipFill>
        <p:spPr>
          <a:xfrm>
            <a:off x="9691592" y="6022663"/>
            <a:ext cx="2078375" cy="519600"/>
          </a:xfrm>
          <a:prstGeom prst="rect">
            <a:avLst/>
          </a:prstGeom>
          <a:noFill/>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52"/>
          <p:cNvSpPr txBox="1">
            <a:spLocks noGrp="1"/>
          </p:cNvSpPr>
          <p:nvPr>
            <p:ph type="title"/>
          </p:nvPr>
        </p:nvSpPr>
        <p:spPr>
          <a:xfrm>
            <a:off x="1295400" y="503853"/>
            <a:ext cx="9601200" cy="1142385"/>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1"/>
              </a:buClr>
              <a:buSzPts val="3200"/>
              <a:buFont typeface="Arial"/>
              <a:buNone/>
            </a:pPr>
            <a:r>
              <a:rPr lang="en-US"/>
              <a:t>HIPAA’s Policy and Procedure Requirements</a:t>
            </a:r>
            <a:endParaRPr/>
          </a:p>
        </p:txBody>
      </p:sp>
      <p:sp>
        <p:nvSpPr>
          <p:cNvPr id="534" name="Google Shape;534;p52"/>
          <p:cNvSpPr txBox="1">
            <a:spLocks noGrp="1"/>
          </p:cNvSpPr>
          <p:nvPr>
            <p:ph type="body" idx="1"/>
          </p:nvPr>
        </p:nvSpPr>
        <p:spPr>
          <a:xfrm>
            <a:off x="1295400" y="1981201"/>
            <a:ext cx="9601200" cy="380999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2000"/>
              <a:buChar char="▪"/>
            </a:pPr>
            <a:r>
              <a:rPr lang="en-US" b="1"/>
              <a:t>Privacy Rule Documentation Requirement – </a:t>
            </a:r>
            <a:r>
              <a:rPr lang="en-US"/>
              <a:t>A covered entity must train all members of its workforce on the policies and procedures with respect to protected health information required by the privacy rule and as necessary and appropriate for the members of the workforce to carry out their functions within the covered entity.</a:t>
            </a:r>
            <a:endParaRPr/>
          </a:p>
          <a:p>
            <a:pPr marL="228600" lvl="0" indent="-228600" algn="l" rtl="0">
              <a:lnSpc>
                <a:spcPct val="90000"/>
              </a:lnSpc>
              <a:spcBef>
                <a:spcPts val="1800"/>
              </a:spcBef>
              <a:spcAft>
                <a:spcPts val="0"/>
              </a:spcAft>
              <a:buSzPts val="2000"/>
              <a:buChar char="▪"/>
            </a:pPr>
            <a:r>
              <a:rPr lang="en-US" b="1"/>
              <a:t>Security Rule Documentation Requirement –</a:t>
            </a:r>
            <a:r>
              <a:rPr lang="en-US"/>
              <a:t>Implement a security awareness and training program for all members of the workforce (even management)</a:t>
            </a:r>
            <a:endParaRPr/>
          </a:p>
          <a:p>
            <a:pPr marL="457200" lvl="1" indent="-182880" algn="l" rtl="0">
              <a:lnSpc>
                <a:spcPct val="90000"/>
              </a:lnSpc>
              <a:spcBef>
                <a:spcPts val="1200"/>
              </a:spcBef>
              <a:spcAft>
                <a:spcPts val="0"/>
              </a:spcAft>
              <a:buSzPts val="1800"/>
              <a:buChar char="▪"/>
            </a:pPr>
            <a:r>
              <a:rPr lang="en-US"/>
              <a:t>Periodic Updates (A) - provide periodic security updates</a:t>
            </a:r>
            <a:endParaRPr/>
          </a:p>
          <a:p>
            <a:pPr marL="228600" lvl="0" indent="-228600" algn="l" rtl="0">
              <a:lnSpc>
                <a:spcPct val="90000"/>
              </a:lnSpc>
              <a:spcBef>
                <a:spcPts val="1800"/>
              </a:spcBef>
              <a:spcAft>
                <a:spcPts val="0"/>
              </a:spcAft>
              <a:buSzPts val="2000"/>
              <a:buChar char="▪"/>
            </a:pPr>
            <a:r>
              <a:rPr lang="en-US" b="1"/>
              <a:t>Breach Notification Rule Documentation Requirement –</a:t>
            </a:r>
            <a:r>
              <a:rPr lang="en-US"/>
              <a:t>A covered entity must train all workforce members on the breach notification policy and procedures</a:t>
            </a:r>
            <a:endParaRPr/>
          </a:p>
          <a:p>
            <a:pPr marL="228600" lvl="0" indent="-101600" algn="l" rtl="0">
              <a:lnSpc>
                <a:spcPct val="90000"/>
              </a:lnSpc>
              <a:spcBef>
                <a:spcPts val="1800"/>
              </a:spcBef>
              <a:spcAft>
                <a:spcPts val="0"/>
              </a:spcAft>
              <a:buSzPts val="2000"/>
              <a:buNone/>
            </a:pPr>
            <a:endParaRPr/>
          </a:p>
        </p:txBody>
      </p:sp>
      <p:pic>
        <p:nvPicPr>
          <p:cNvPr id="4" name="Google Shape;247;p14">
            <a:hlinkClick r:id="rId3"/>
          </p:cNvPr>
          <p:cNvPicPr preferRelativeResize="0"/>
          <p:nvPr/>
        </p:nvPicPr>
        <p:blipFill>
          <a:blip r:embed="rId4">
            <a:alphaModFix/>
          </a:blip>
          <a:stretch>
            <a:fillRect/>
          </a:stretch>
        </p:blipFill>
        <p:spPr>
          <a:xfrm>
            <a:off x="9691592" y="6205547"/>
            <a:ext cx="2078375" cy="519600"/>
          </a:xfrm>
          <a:prstGeom prst="rect">
            <a:avLst/>
          </a:prstGeom>
          <a:noFill/>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4" name="Google Shape;284;p17"/>
          <p:cNvPicPr preferRelativeResize="0"/>
          <p:nvPr/>
        </p:nvPicPr>
        <p:blipFill rotWithShape="1">
          <a:blip r:embed="rId3">
            <a:alphaModFix/>
          </a:blip>
          <a:srcRect/>
          <a:stretch/>
        </p:blipFill>
        <p:spPr>
          <a:xfrm>
            <a:off x="3644900" y="266700"/>
            <a:ext cx="4902200" cy="6324600"/>
          </a:xfrm>
          <a:prstGeom prst="rect">
            <a:avLst/>
          </a:prstGeom>
          <a:noFill/>
          <a:ln>
            <a:noFill/>
          </a:ln>
        </p:spPr>
      </p:pic>
      <p:pic>
        <p:nvPicPr>
          <p:cNvPr id="4" name="Google Shape;247;p14">
            <a:hlinkClick r:id="rId4"/>
          </p:cNvPr>
          <p:cNvPicPr preferRelativeResize="0"/>
          <p:nvPr/>
        </p:nvPicPr>
        <p:blipFill>
          <a:blip r:embed="rId5">
            <a:alphaModFix/>
          </a:blip>
          <a:stretch>
            <a:fillRect/>
          </a:stretch>
        </p:blipFill>
        <p:spPr>
          <a:xfrm>
            <a:off x="9691592" y="6225859"/>
            <a:ext cx="2078375" cy="519600"/>
          </a:xfrm>
          <a:prstGeom prst="rect">
            <a:avLst/>
          </a:prstGeom>
          <a:noFill/>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53"/>
          <p:cNvSpPr txBox="1">
            <a:spLocks noGrp="1"/>
          </p:cNvSpPr>
          <p:nvPr>
            <p:ph type="title"/>
          </p:nvPr>
        </p:nvSpPr>
        <p:spPr>
          <a:xfrm>
            <a:off x="1295400" y="503853"/>
            <a:ext cx="9601200" cy="1142385"/>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1"/>
              </a:buClr>
              <a:buSzPts val="3200"/>
              <a:buFont typeface="Arial"/>
              <a:buNone/>
            </a:pPr>
            <a:r>
              <a:rPr lang="en-US"/>
              <a:t>Building a Strong HIPAA Training Program</a:t>
            </a:r>
            <a:endParaRPr/>
          </a:p>
        </p:txBody>
      </p:sp>
      <p:sp>
        <p:nvSpPr>
          <p:cNvPr id="541" name="Google Shape;541;p53"/>
          <p:cNvSpPr txBox="1">
            <a:spLocks noGrp="1"/>
          </p:cNvSpPr>
          <p:nvPr>
            <p:ph type="body" idx="1"/>
          </p:nvPr>
        </p:nvSpPr>
        <p:spPr>
          <a:xfrm>
            <a:off x="1295400" y="1981201"/>
            <a:ext cx="9728200" cy="416559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2000"/>
              <a:buChar char="▪"/>
            </a:pPr>
            <a:r>
              <a:rPr lang="en-US"/>
              <a:t>Establish a schedule</a:t>
            </a:r>
            <a:endParaRPr/>
          </a:p>
          <a:p>
            <a:pPr marL="228600" lvl="0" indent="-228600" algn="l" rtl="0">
              <a:lnSpc>
                <a:spcPct val="90000"/>
              </a:lnSpc>
              <a:spcBef>
                <a:spcPts val="1800"/>
              </a:spcBef>
              <a:spcAft>
                <a:spcPts val="0"/>
              </a:spcAft>
              <a:buSzPts val="2000"/>
              <a:buChar char="▪"/>
            </a:pPr>
            <a:r>
              <a:rPr lang="en-US"/>
              <a:t>Stay consistent</a:t>
            </a:r>
            <a:endParaRPr/>
          </a:p>
          <a:p>
            <a:pPr marL="228600" lvl="0" indent="-228600" algn="l" rtl="0">
              <a:lnSpc>
                <a:spcPct val="90000"/>
              </a:lnSpc>
              <a:spcBef>
                <a:spcPts val="1800"/>
              </a:spcBef>
              <a:spcAft>
                <a:spcPts val="0"/>
              </a:spcAft>
              <a:buSzPts val="2000"/>
              <a:buChar char="▪"/>
            </a:pPr>
            <a:r>
              <a:rPr lang="en-US"/>
              <a:t>Provide annual “big” HIPAA Training</a:t>
            </a:r>
            <a:endParaRPr/>
          </a:p>
          <a:p>
            <a:pPr marL="228600" lvl="0" indent="-228600" algn="l" rtl="0">
              <a:lnSpc>
                <a:spcPct val="90000"/>
              </a:lnSpc>
              <a:spcBef>
                <a:spcPts val="1800"/>
              </a:spcBef>
              <a:spcAft>
                <a:spcPts val="0"/>
              </a:spcAft>
              <a:buSzPts val="2000"/>
              <a:buChar char="▪"/>
            </a:pPr>
            <a:r>
              <a:rPr lang="en-US"/>
              <a:t>Test the Knowledge</a:t>
            </a:r>
            <a:endParaRPr/>
          </a:p>
          <a:p>
            <a:pPr marL="228600" lvl="0" indent="-228600" algn="l" rtl="0">
              <a:lnSpc>
                <a:spcPct val="90000"/>
              </a:lnSpc>
              <a:spcBef>
                <a:spcPts val="1800"/>
              </a:spcBef>
              <a:spcAft>
                <a:spcPts val="0"/>
              </a:spcAft>
              <a:buSzPts val="2000"/>
              <a:buChar char="▪"/>
            </a:pPr>
            <a:r>
              <a:rPr lang="en-US"/>
              <a:t>Provide Periodic Update</a:t>
            </a:r>
            <a:endParaRPr/>
          </a:p>
          <a:p>
            <a:pPr marL="228600" lvl="0" indent="-228600" algn="l" rtl="0">
              <a:lnSpc>
                <a:spcPct val="90000"/>
              </a:lnSpc>
              <a:spcBef>
                <a:spcPts val="1800"/>
              </a:spcBef>
              <a:spcAft>
                <a:spcPts val="0"/>
              </a:spcAft>
              <a:buSzPts val="2000"/>
              <a:buChar char="▪"/>
            </a:pPr>
            <a:r>
              <a:rPr lang="en-US"/>
              <a:t>Create a written policy and procedure</a:t>
            </a:r>
            <a:endParaRPr/>
          </a:p>
          <a:p>
            <a:pPr marL="228600" lvl="0" indent="-228600" algn="l" rtl="0">
              <a:lnSpc>
                <a:spcPct val="90000"/>
              </a:lnSpc>
              <a:spcBef>
                <a:spcPts val="1800"/>
              </a:spcBef>
              <a:spcAft>
                <a:spcPts val="0"/>
              </a:spcAft>
              <a:buSzPts val="2000"/>
              <a:buChar char="▪"/>
            </a:pPr>
            <a:r>
              <a:rPr lang="en-US"/>
              <a:t>Have an easy process for questions from workforce</a:t>
            </a:r>
            <a:endParaRPr/>
          </a:p>
          <a:p>
            <a:pPr marL="228600" lvl="0" indent="-228600" algn="l" rtl="0">
              <a:lnSpc>
                <a:spcPct val="90000"/>
              </a:lnSpc>
              <a:spcBef>
                <a:spcPts val="1800"/>
              </a:spcBef>
              <a:spcAft>
                <a:spcPts val="0"/>
              </a:spcAft>
              <a:buSzPts val="2000"/>
              <a:buChar char="▪"/>
            </a:pPr>
            <a:r>
              <a:rPr lang="en-US"/>
              <a:t>Maintain documentation</a:t>
            </a:r>
            <a:endParaRPr/>
          </a:p>
          <a:p>
            <a:pPr marL="228600" lvl="0" indent="-101600" algn="l" rtl="0">
              <a:lnSpc>
                <a:spcPct val="90000"/>
              </a:lnSpc>
              <a:spcBef>
                <a:spcPts val="1800"/>
              </a:spcBef>
              <a:spcAft>
                <a:spcPts val="0"/>
              </a:spcAft>
              <a:buSzPts val="2000"/>
              <a:buNone/>
            </a:pPr>
            <a:endParaRPr/>
          </a:p>
        </p:txBody>
      </p:sp>
      <p:pic>
        <p:nvPicPr>
          <p:cNvPr id="542" name="Google Shape;542;p53"/>
          <p:cNvPicPr preferRelativeResize="0"/>
          <p:nvPr/>
        </p:nvPicPr>
        <p:blipFill rotWithShape="1">
          <a:blip r:embed="rId3">
            <a:alphaModFix/>
          </a:blip>
          <a:srcRect/>
          <a:stretch/>
        </p:blipFill>
        <p:spPr>
          <a:xfrm>
            <a:off x="7986388" y="3051972"/>
            <a:ext cx="3037212" cy="2024056"/>
          </a:xfrm>
          <a:prstGeom prst="rect">
            <a:avLst/>
          </a:prstGeom>
          <a:noFill/>
          <a:ln>
            <a:noFill/>
          </a:ln>
        </p:spPr>
      </p:pic>
      <p:pic>
        <p:nvPicPr>
          <p:cNvPr id="5" name="Google Shape;247;p14">
            <a:hlinkClick r:id="rId4"/>
          </p:cNvPr>
          <p:cNvPicPr preferRelativeResize="0"/>
          <p:nvPr/>
        </p:nvPicPr>
        <p:blipFill>
          <a:blip r:embed="rId5">
            <a:alphaModFix/>
          </a:blip>
          <a:stretch>
            <a:fillRect/>
          </a:stretch>
        </p:blipFill>
        <p:spPr>
          <a:xfrm>
            <a:off x="9691592" y="6205547"/>
            <a:ext cx="2078375" cy="519600"/>
          </a:xfrm>
          <a:prstGeom prst="rect">
            <a:avLst/>
          </a:prstGeom>
          <a:noFill/>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pic>
        <p:nvPicPr>
          <p:cNvPr id="547" name="Google Shape;547;p54"/>
          <p:cNvPicPr preferRelativeResize="0"/>
          <p:nvPr/>
        </p:nvPicPr>
        <p:blipFill rotWithShape="1">
          <a:blip r:embed="rId3">
            <a:alphaModFix/>
          </a:blip>
          <a:srcRect/>
          <a:stretch/>
        </p:blipFill>
        <p:spPr>
          <a:xfrm>
            <a:off x="2810323" y="92364"/>
            <a:ext cx="6571354" cy="5693844"/>
          </a:xfrm>
          <a:prstGeom prst="rect">
            <a:avLst/>
          </a:prstGeom>
          <a:noFill/>
          <a:ln>
            <a:noFill/>
          </a:ln>
        </p:spPr>
      </p:pic>
      <p:sp>
        <p:nvSpPr>
          <p:cNvPr id="548" name="Google Shape;548;p54"/>
          <p:cNvSpPr txBox="1"/>
          <p:nvPr/>
        </p:nvSpPr>
        <p:spPr>
          <a:xfrm>
            <a:off x="2770909" y="6308436"/>
            <a:ext cx="5480988" cy="2308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a:solidFill>
                  <a:schemeClr val="dk1"/>
                </a:solidFill>
                <a:latin typeface="Arial"/>
                <a:ea typeface="Arial"/>
                <a:cs typeface="Arial"/>
                <a:sym typeface="Arial"/>
              </a:rPr>
              <a:t>Source: https://www.hhs.gov/about/news/2017/05/23/careless-handling-hiv-information-costs-entity.html</a:t>
            </a:r>
            <a:endParaRPr/>
          </a:p>
        </p:txBody>
      </p:sp>
      <p:pic>
        <p:nvPicPr>
          <p:cNvPr id="4" name="Google Shape;247;p14">
            <a:hlinkClick r:id="rId4"/>
          </p:cNvPr>
          <p:cNvPicPr preferRelativeResize="0"/>
          <p:nvPr/>
        </p:nvPicPr>
        <p:blipFill>
          <a:blip r:embed="rId5">
            <a:alphaModFix/>
          </a:blip>
          <a:stretch>
            <a:fillRect/>
          </a:stretch>
        </p:blipFill>
        <p:spPr>
          <a:xfrm>
            <a:off x="9691592" y="6036731"/>
            <a:ext cx="2078375" cy="519600"/>
          </a:xfrm>
          <a:prstGeom prst="rect">
            <a:avLst/>
          </a:prstGeom>
          <a:noFill/>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pic>
        <p:nvPicPr>
          <p:cNvPr id="553" name="Google Shape;553;p55"/>
          <p:cNvPicPr preferRelativeResize="0"/>
          <p:nvPr/>
        </p:nvPicPr>
        <p:blipFill rotWithShape="1">
          <a:blip r:embed="rId3">
            <a:alphaModFix/>
          </a:blip>
          <a:srcRect/>
          <a:stretch/>
        </p:blipFill>
        <p:spPr>
          <a:xfrm>
            <a:off x="554182" y="2185185"/>
            <a:ext cx="5061539" cy="3241755"/>
          </a:xfrm>
          <a:prstGeom prst="rect">
            <a:avLst/>
          </a:prstGeom>
          <a:noFill/>
          <a:ln>
            <a:noFill/>
          </a:ln>
        </p:spPr>
      </p:pic>
      <p:pic>
        <p:nvPicPr>
          <p:cNvPr id="554" name="Google Shape;554;p55"/>
          <p:cNvPicPr preferRelativeResize="0"/>
          <p:nvPr/>
        </p:nvPicPr>
        <p:blipFill rotWithShape="1">
          <a:blip r:embed="rId4">
            <a:alphaModFix/>
          </a:blip>
          <a:srcRect/>
          <a:stretch/>
        </p:blipFill>
        <p:spPr>
          <a:xfrm>
            <a:off x="6576280" y="2586182"/>
            <a:ext cx="4976138" cy="2124364"/>
          </a:xfrm>
          <a:prstGeom prst="rect">
            <a:avLst/>
          </a:prstGeom>
          <a:noFill/>
          <a:ln>
            <a:noFill/>
          </a:ln>
        </p:spPr>
      </p:pic>
      <p:pic>
        <p:nvPicPr>
          <p:cNvPr id="555" name="Google Shape;555;p55"/>
          <p:cNvPicPr preferRelativeResize="0"/>
          <p:nvPr/>
        </p:nvPicPr>
        <p:blipFill rotWithShape="1">
          <a:blip r:embed="rId5">
            <a:alphaModFix/>
          </a:blip>
          <a:srcRect b="85076"/>
          <a:stretch/>
        </p:blipFill>
        <p:spPr>
          <a:xfrm>
            <a:off x="2625596" y="849746"/>
            <a:ext cx="6571354" cy="849745"/>
          </a:xfrm>
          <a:prstGeom prst="rect">
            <a:avLst/>
          </a:prstGeom>
          <a:noFill/>
          <a:ln>
            <a:noFill/>
          </a:ln>
        </p:spPr>
      </p:pic>
      <p:sp>
        <p:nvSpPr>
          <p:cNvPr id="556" name="Google Shape;556;p55"/>
          <p:cNvSpPr txBox="1"/>
          <p:nvPr/>
        </p:nvSpPr>
        <p:spPr>
          <a:xfrm>
            <a:off x="2724727" y="6419273"/>
            <a:ext cx="3897221" cy="2308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a:solidFill>
                  <a:schemeClr val="dk1"/>
                </a:solidFill>
                <a:latin typeface="Arial"/>
                <a:ea typeface="Arial"/>
                <a:cs typeface="Arial"/>
                <a:sym typeface="Arial"/>
              </a:rPr>
              <a:t>Source: https://www.hhs.gov/sites/default/files/st-lukes-signed-ra-cap.pdf</a:t>
            </a:r>
            <a:endParaRPr/>
          </a:p>
        </p:txBody>
      </p:sp>
      <p:pic>
        <p:nvPicPr>
          <p:cNvPr id="6" name="Google Shape;247;p14">
            <a:hlinkClick r:id="rId6"/>
          </p:cNvPr>
          <p:cNvPicPr preferRelativeResize="0"/>
          <p:nvPr/>
        </p:nvPicPr>
        <p:blipFill>
          <a:blip r:embed="rId7">
            <a:alphaModFix/>
          </a:blip>
          <a:stretch>
            <a:fillRect/>
          </a:stretch>
        </p:blipFill>
        <p:spPr>
          <a:xfrm>
            <a:off x="9691592" y="6036731"/>
            <a:ext cx="2078375" cy="519600"/>
          </a:xfrm>
          <a:prstGeom prst="rect">
            <a:avLst/>
          </a:prstGeom>
          <a:noFill/>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56"/>
          <p:cNvSpPr/>
          <p:nvPr/>
        </p:nvSpPr>
        <p:spPr>
          <a:xfrm>
            <a:off x="1467115" y="1172454"/>
            <a:ext cx="9244389" cy="470898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500" b="1" cap="none">
                <a:solidFill>
                  <a:srgbClr val="264457"/>
                </a:solidFill>
                <a:latin typeface="Arial"/>
                <a:ea typeface="Arial"/>
                <a:cs typeface="Arial"/>
                <a:sym typeface="Arial"/>
              </a:rPr>
              <a:t>Mistake #4:</a:t>
            </a:r>
            <a:endParaRPr/>
          </a:p>
          <a:p>
            <a:pPr marL="0" marR="0" lvl="0" indent="0" algn="ctr" rtl="0">
              <a:spcBef>
                <a:spcPts val="0"/>
              </a:spcBef>
              <a:spcAft>
                <a:spcPts val="0"/>
              </a:spcAft>
              <a:buNone/>
            </a:pPr>
            <a:r>
              <a:rPr lang="en-US" sz="7500" b="1">
                <a:solidFill>
                  <a:srgbClr val="264457"/>
                </a:solidFill>
                <a:latin typeface="Arial"/>
                <a:ea typeface="Arial"/>
                <a:cs typeface="Arial"/>
                <a:sym typeface="Arial"/>
              </a:rPr>
              <a:t>Not Establishing </a:t>
            </a:r>
            <a:endParaRPr/>
          </a:p>
          <a:p>
            <a:pPr marL="0" marR="0" lvl="0" indent="0" algn="ctr" rtl="0">
              <a:spcBef>
                <a:spcPts val="0"/>
              </a:spcBef>
              <a:spcAft>
                <a:spcPts val="0"/>
              </a:spcAft>
              <a:buNone/>
            </a:pPr>
            <a:r>
              <a:rPr lang="en-US" sz="7500" b="1" cap="none">
                <a:solidFill>
                  <a:srgbClr val="264457"/>
                </a:solidFill>
                <a:latin typeface="Arial"/>
                <a:ea typeface="Arial"/>
                <a:cs typeface="Arial"/>
                <a:sym typeface="Arial"/>
              </a:rPr>
              <a:t>Busines</a:t>
            </a:r>
            <a:r>
              <a:rPr lang="en-US" sz="7500" b="1">
                <a:solidFill>
                  <a:srgbClr val="264457"/>
                </a:solidFill>
                <a:latin typeface="Arial"/>
                <a:ea typeface="Arial"/>
                <a:cs typeface="Arial"/>
                <a:sym typeface="Arial"/>
              </a:rPr>
              <a:t>s Associate</a:t>
            </a:r>
            <a:endParaRPr/>
          </a:p>
          <a:p>
            <a:pPr marL="0" marR="0" lvl="0" indent="0" algn="ctr" rtl="0">
              <a:spcBef>
                <a:spcPts val="0"/>
              </a:spcBef>
              <a:spcAft>
                <a:spcPts val="0"/>
              </a:spcAft>
              <a:buNone/>
            </a:pPr>
            <a:r>
              <a:rPr lang="en-US" sz="7500" b="1" cap="none">
                <a:solidFill>
                  <a:srgbClr val="264457"/>
                </a:solidFill>
                <a:latin typeface="Arial"/>
                <a:ea typeface="Arial"/>
                <a:cs typeface="Arial"/>
                <a:sym typeface="Arial"/>
              </a:rPr>
              <a:t>Agreements</a:t>
            </a:r>
            <a:endParaRPr/>
          </a:p>
        </p:txBody>
      </p:sp>
      <p:pic>
        <p:nvPicPr>
          <p:cNvPr id="3" name="Google Shape;247;p14">
            <a:hlinkClick r:id="rId3"/>
          </p:cNvPr>
          <p:cNvPicPr preferRelativeResize="0"/>
          <p:nvPr/>
        </p:nvPicPr>
        <p:blipFill>
          <a:blip r:embed="rId4">
            <a:alphaModFix/>
          </a:blip>
          <a:stretch>
            <a:fillRect/>
          </a:stretch>
        </p:blipFill>
        <p:spPr>
          <a:xfrm>
            <a:off x="9691592" y="6219615"/>
            <a:ext cx="2078375" cy="519600"/>
          </a:xfrm>
          <a:prstGeom prst="rect">
            <a:avLst/>
          </a:prstGeom>
          <a:noFill/>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57"/>
          <p:cNvSpPr txBox="1">
            <a:spLocks noGrp="1"/>
          </p:cNvSpPr>
          <p:nvPr>
            <p:ph type="title"/>
          </p:nvPr>
        </p:nvSpPr>
        <p:spPr>
          <a:xfrm>
            <a:off x="1295400" y="503853"/>
            <a:ext cx="9601200" cy="1142385"/>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1"/>
              </a:buClr>
              <a:buSzPts val="3200"/>
              <a:buFont typeface="Arial"/>
              <a:buNone/>
            </a:pPr>
            <a:r>
              <a:rPr lang="en-US"/>
              <a:t>What is a Business Associate?</a:t>
            </a:r>
            <a:endParaRPr/>
          </a:p>
        </p:txBody>
      </p:sp>
      <p:sp>
        <p:nvSpPr>
          <p:cNvPr id="569" name="Google Shape;569;p57"/>
          <p:cNvSpPr txBox="1">
            <a:spLocks noGrp="1"/>
          </p:cNvSpPr>
          <p:nvPr>
            <p:ph type="body" idx="1"/>
          </p:nvPr>
        </p:nvSpPr>
        <p:spPr>
          <a:xfrm>
            <a:off x="1295400" y="1981201"/>
            <a:ext cx="9601200" cy="380999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2000"/>
              <a:buChar char="▪"/>
            </a:pPr>
            <a:r>
              <a:rPr lang="en-US"/>
              <a:t>A “business associate” is a person or entity that performs certain functions or activities that involve the use or disclosure of protected health information on behalf of, or provides services to, a covered entity.</a:t>
            </a:r>
            <a:endParaRPr/>
          </a:p>
          <a:p>
            <a:pPr marL="228600" lvl="0" indent="-228600" algn="l" rtl="0">
              <a:lnSpc>
                <a:spcPct val="90000"/>
              </a:lnSpc>
              <a:spcBef>
                <a:spcPts val="1800"/>
              </a:spcBef>
              <a:spcAft>
                <a:spcPts val="0"/>
              </a:spcAft>
              <a:buSzPts val="2000"/>
              <a:buChar char="▪"/>
            </a:pPr>
            <a:r>
              <a:rPr lang="en-US"/>
              <a:t>An individual or organization that creates, receives, maintains, or transmits protected health information on behalf of a covered entity</a:t>
            </a:r>
            <a:endParaRPr/>
          </a:p>
          <a:p>
            <a:pPr marL="228600" lvl="0" indent="-228600" algn="l" rtl="0">
              <a:lnSpc>
                <a:spcPct val="90000"/>
              </a:lnSpc>
              <a:spcBef>
                <a:spcPts val="1800"/>
              </a:spcBef>
              <a:spcAft>
                <a:spcPts val="0"/>
              </a:spcAft>
              <a:buSzPts val="2000"/>
              <a:buChar char="▪"/>
            </a:pPr>
            <a:r>
              <a:rPr lang="en-US"/>
              <a:t>Provides legal, actuarial, accounting, consulting, data aggregation, management, administrative, accreditation, or financial services to or for a covered entity, if the service involves the disclosure of PHI.</a:t>
            </a:r>
            <a:endParaRPr/>
          </a:p>
          <a:p>
            <a:pPr marL="228600" lvl="0" indent="-228600" algn="l" rtl="0">
              <a:lnSpc>
                <a:spcPct val="90000"/>
              </a:lnSpc>
              <a:spcBef>
                <a:spcPts val="1800"/>
              </a:spcBef>
              <a:spcAft>
                <a:spcPts val="0"/>
              </a:spcAft>
              <a:buSzPts val="2000"/>
              <a:buChar char="▪"/>
            </a:pPr>
            <a:r>
              <a:rPr lang="en-US"/>
              <a:t>Mere Conduits – narrow definition and only apply to courier services such as the Postal Service or Internet Service Provider</a:t>
            </a:r>
            <a:endParaRPr/>
          </a:p>
          <a:p>
            <a:pPr marL="228600" lvl="0" indent="-101600" algn="l" rtl="0">
              <a:lnSpc>
                <a:spcPct val="90000"/>
              </a:lnSpc>
              <a:spcBef>
                <a:spcPts val="1800"/>
              </a:spcBef>
              <a:spcAft>
                <a:spcPts val="0"/>
              </a:spcAft>
              <a:buSzPts val="2000"/>
              <a:buNone/>
            </a:pPr>
            <a:endParaRPr/>
          </a:p>
        </p:txBody>
      </p:sp>
      <p:pic>
        <p:nvPicPr>
          <p:cNvPr id="4" name="Google Shape;247;p14">
            <a:hlinkClick r:id="rId3"/>
          </p:cNvPr>
          <p:cNvPicPr preferRelativeResize="0"/>
          <p:nvPr/>
        </p:nvPicPr>
        <p:blipFill>
          <a:blip r:embed="rId4">
            <a:alphaModFix/>
          </a:blip>
          <a:stretch>
            <a:fillRect/>
          </a:stretch>
        </p:blipFill>
        <p:spPr>
          <a:xfrm>
            <a:off x="9691592" y="6219615"/>
            <a:ext cx="2078375" cy="519600"/>
          </a:xfrm>
          <a:prstGeom prst="rect">
            <a:avLst/>
          </a:prstGeom>
          <a:noFill/>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58"/>
          <p:cNvSpPr txBox="1">
            <a:spLocks noGrp="1"/>
          </p:cNvSpPr>
          <p:nvPr>
            <p:ph type="title"/>
          </p:nvPr>
        </p:nvSpPr>
        <p:spPr>
          <a:xfrm>
            <a:off x="1295400" y="503853"/>
            <a:ext cx="9601200" cy="1142385"/>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1"/>
              </a:buClr>
              <a:buSzPts val="3200"/>
              <a:buFont typeface="Arial"/>
              <a:buNone/>
            </a:pPr>
            <a:r>
              <a:rPr lang="en-US"/>
              <a:t>Requirements of a Business Associate Agreement</a:t>
            </a:r>
            <a:endParaRPr/>
          </a:p>
        </p:txBody>
      </p:sp>
      <p:sp>
        <p:nvSpPr>
          <p:cNvPr id="576" name="Google Shape;576;p58"/>
          <p:cNvSpPr txBox="1">
            <a:spLocks noGrp="1"/>
          </p:cNvSpPr>
          <p:nvPr>
            <p:ph type="body" idx="1"/>
          </p:nvPr>
        </p:nvSpPr>
        <p:spPr>
          <a:xfrm>
            <a:off x="1295400" y="1981201"/>
            <a:ext cx="9601200" cy="3809999"/>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SzPts val="1700"/>
              <a:buChar char="▪"/>
            </a:pPr>
            <a:r>
              <a:rPr lang="en-US" sz="1700"/>
              <a:t>Describe the permitted and required uses of protected health information by the business associate</a:t>
            </a:r>
            <a:endParaRPr/>
          </a:p>
          <a:p>
            <a:pPr marL="228600" lvl="0" indent="-228600" algn="l" rtl="0">
              <a:lnSpc>
                <a:spcPct val="80000"/>
              </a:lnSpc>
              <a:spcBef>
                <a:spcPts val="1800"/>
              </a:spcBef>
              <a:spcAft>
                <a:spcPts val="0"/>
              </a:spcAft>
              <a:buSzPts val="1700"/>
              <a:buChar char="▪"/>
            </a:pPr>
            <a:r>
              <a:rPr lang="en-US" sz="1700"/>
              <a:t>Provide that the business associate will not use or further disclose the protected health information other than as permitted or required by the contract or as required by law</a:t>
            </a:r>
            <a:endParaRPr/>
          </a:p>
          <a:p>
            <a:pPr marL="228600" lvl="0" indent="-228600" algn="l" rtl="0">
              <a:lnSpc>
                <a:spcPct val="80000"/>
              </a:lnSpc>
              <a:spcBef>
                <a:spcPts val="1800"/>
              </a:spcBef>
              <a:spcAft>
                <a:spcPts val="0"/>
              </a:spcAft>
              <a:buSzPts val="1700"/>
              <a:buChar char="▪"/>
            </a:pPr>
            <a:r>
              <a:rPr lang="en-US" sz="1700"/>
              <a:t>Require the business associate to use appropriate safeguards to prevent a use or disclosure of the protected health information other than as provided for by the contract.  </a:t>
            </a:r>
            <a:endParaRPr/>
          </a:p>
          <a:p>
            <a:pPr marL="228600" lvl="0" indent="-228600" algn="l" rtl="0">
              <a:lnSpc>
                <a:spcPct val="80000"/>
              </a:lnSpc>
              <a:spcBef>
                <a:spcPts val="1800"/>
              </a:spcBef>
              <a:spcAft>
                <a:spcPts val="0"/>
              </a:spcAft>
              <a:buSzPts val="1700"/>
              <a:buChar char="▪"/>
            </a:pPr>
            <a:r>
              <a:rPr lang="en-US" sz="1700"/>
              <a:t>Where a covered entity knows of a material breach or violation by the business associate of the contract or agreement, the covered entity is required to take reasonable steps to cure the breach or end the violation, and if such steps are unsuccessful, to terminate the contract or arrangement. </a:t>
            </a:r>
            <a:endParaRPr/>
          </a:p>
          <a:p>
            <a:pPr marL="228600" lvl="0" indent="-228600" algn="l" rtl="0">
              <a:lnSpc>
                <a:spcPct val="80000"/>
              </a:lnSpc>
              <a:spcBef>
                <a:spcPts val="1800"/>
              </a:spcBef>
              <a:spcAft>
                <a:spcPts val="0"/>
              </a:spcAft>
              <a:buSzPts val="1700"/>
              <a:buChar char="▪"/>
            </a:pPr>
            <a:r>
              <a:rPr lang="en-US" sz="1700"/>
              <a:t>If termination of the contract or agreement is not feasible, a covered entity is required to report the problem to the Department of Health and Human Services (HHS) Office for Civil Rights (OCR).</a:t>
            </a:r>
            <a:endParaRPr/>
          </a:p>
        </p:txBody>
      </p:sp>
      <p:sp>
        <p:nvSpPr>
          <p:cNvPr id="577" name="Google Shape;577;p58"/>
          <p:cNvSpPr txBox="1"/>
          <p:nvPr/>
        </p:nvSpPr>
        <p:spPr>
          <a:xfrm>
            <a:off x="2984500" y="6438900"/>
            <a:ext cx="8636000" cy="2154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
                <a:solidFill>
                  <a:schemeClr val="dk1"/>
                </a:solidFill>
                <a:latin typeface="Arial"/>
                <a:ea typeface="Arial"/>
                <a:cs typeface="Arial"/>
                <a:sym typeface="Arial"/>
              </a:rPr>
              <a:t>Source: https://www.hhs.gov/hipaa/for-professionals/privacy/guidance/business-associates/index.html</a:t>
            </a:r>
            <a:endParaRPr/>
          </a:p>
        </p:txBody>
      </p:sp>
      <p:pic>
        <p:nvPicPr>
          <p:cNvPr id="5" name="Google Shape;247;p14">
            <a:hlinkClick r:id="rId3"/>
          </p:cNvPr>
          <p:cNvPicPr preferRelativeResize="0"/>
          <p:nvPr/>
        </p:nvPicPr>
        <p:blipFill>
          <a:blip r:embed="rId4">
            <a:alphaModFix/>
          </a:blip>
          <a:stretch>
            <a:fillRect/>
          </a:stretch>
        </p:blipFill>
        <p:spPr>
          <a:xfrm>
            <a:off x="9691592" y="6219615"/>
            <a:ext cx="2078375" cy="519600"/>
          </a:xfrm>
          <a:prstGeom prst="rect">
            <a:avLst/>
          </a:prstGeom>
          <a:noFill/>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pic>
        <p:nvPicPr>
          <p:cNvPr id="583" name="Google Shape;583;p59"/>
          <p:cNvPicPr preferRelativeResize="0"/>
          <p:nvPr/>
        </p:nvPicPr>
        <p:blipFill rotWithShape="1">
          <a:blip r:embed="rId3">
            <a:alphaModFix/>
          </a:blip>
          <a:srcRect/>
          <a:stretch/>
        </p:blipFill>
        <p:spPr>
          <a:xfrm>
            <a:off x="544784" y="2824285"/>
            <a:ext cx="5735175" cy="2398346"/>
          </a:xfrm>
          <a:prstGeom prst="rect">
            <a:avLst/>
          </a:prstGeom>
          <a:noFill/>
          <a:ln>
            <a:noFill/>
          </a:ln>
        </p:spPr>
      </p:pic>
      <p:pic>
        <p:nvPicPr>
          <p:cNvPr id="584" name="Google Shape;584;p59"/>
          <p:cNvPicPr preferRelativeResize="0"/>
          <p:nvPr/>
        </p:nvPicPr>
        <p:blipFill rotWithShape="1">
          <a:blip r:embed="rId4">
            <a:alphaModFix/>
          </a:blip>
          <a:srcRect/>
          <a:stretch/>
        </p:blipFill>
        <p:spPr>
          <a:xfrm>
            <a:off x="241301" y="156163"/>
            <a:ext cx="4483376" cy="2200175"/>
          </a:xfrm>
          <a:prstGeom prst="rect">
            <a:avLst/>
          </a:prstGeom>
          <a:noFill/>
          <a:ln>
            <a:noFill/>
          </a:ln>
        </p:spPr>
      </p:pic>
      <p:pic>
        <p:nvPicPr>
          <p:cNvPr id="585" name="Google Shape;585;p59"/>
          <p:cNvPicPr preferRelativeResize="0"/>
          <p:nvPr/>
        </p:nvPicPr>
        <p:blipFill rotWithShape="1">
          <a:blip r:embed="rId5">
            <a:alphaModFix/>
          </a:blip>
          <a:srcRect/>
          <a:stretch/>
        </p:blipFill>
        <p:spPr>
          <a:xfrm>
            <a:off x="7403123" y="3096847"/>
            <a:ext cx="4559300" cy="2587334"/>
          </a:xfrm>
          <a:prstGeom prst="rect">
            <a:avLst/>
          </a:prstGeom>
          <a:noFill/>
          <a:ln>
            <a:noFill/>
          </a:ln>
        </p:spPr>
      </p:pic>
      <p:pic>
        <p:nvPicPr>
          <p:cNvPr id="586" name="Google Shape;586;p59"/>
          <p:cNvPicPr preferRelativeResize="0"/>
          <p:nvPr/>
        </p:nvPicPr>
        <p:blipFill rotWithShape="1">
          <a:blip r:embed="rId6">
            <a:alphaModFix/>
          </a:blip>
          <a:srcRect/>
          <a:stretch/>
        </p:blipFill>
        <p:spPr>
          <a:xfrm>
            <a:off x="6003682" y="156163"/>
            <a:ext cx="4670180" cy="3492116"/>
          </a:xfrm>
          <a:prstGeom prst="rect">
            <a:avLst/>
          </a:prstGeom>
          <a:noFill/>
          <a:ln>
            <a:noFill/>
          </a:ln>
        </p:spPr>
      </p:pic>
      <p:pic>
        <p:nvPicPr>
          <p:cNvPr id="6" name="Google Shape;247;p14">
            <a:hlinkClick r:id="rId7"/>
          </p:cNvPr>
          <p:cNvPicPr preferRelativeResize="0"/>
          <p:nvPr/>
        </p:nvPicPr>
        <p:blipFill>
          <a:blip r:embed="rId8">
            <a:alphaModFix/>
          </a:blip>
          <a:stretch>
            <a:fillRect/>
          </a:stretch>
        </p:blipFill>
        <p:spPr>
          <a:xfrm>
            <a:off x="9691592" y="6022663"/>
            <a:ext cx="2078375" cy="519600"/>
          </a:xfrm>
          <a:prstGeom prst="rect">
            <a:avLst/>
          </a:prstGeom>
          <a:noFill/>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85"/>
                                        </p:tgtEl>
                                        <p:attrNameLst>
                                          <p:attrName>style.visibility</p:attrName>
                                        </p:attrNameLst>
                                      </p:cBhvr>
                                      <p:to>
                                        <p:strVal val="visible"/>
                                      </p:to>
                                    </p:set>
                                    <p:anim calcmode="lin" valueType="num">
                                      <p:cBhvr additive="base">
                                        <p:cTn id="7" dur="500"/>
                                        <p:tgtEl>
                                          <p:spTgt spid="58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83"/>
                                        </p:tgtEl>
                                        <p:attrNameLst>
                                          <p:attrName>style.visibility</p:attrName>
                                        </p:attrNameLst>
                                      </p:cBhvr>
                                      <p:to>
                                        <p:strVal val="visible"/>
                                      </p:to>
                                    </p:set>
                                    <p:anim calcmode="lin" valueType="num">
                                      <p:cBhvr additive="base">
                                        <p:cTn id="12" dur="500"/>
                                        <p:tgtEl>
                                          <p:spTgt spid="58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86"/>
                                        </p:tgtEl>
                                        <p:attrNameLst>
                                          <p:attrName>style.visibility</p:attrName>
                                        </p:attrNameLst>
                                      </p:cBhvr>
                                      <p:to>
                                        <p:strVal val="visible"/>
                                      </p:to>
                                    </p:set>
                                    <p:anim calcmode="lin" valueType="num">
                                      <p:cBhvr additive="base">
                                        <p:cTn id="17" dur="500"/>
                                        <p:tgtEl>
                                          <p:spTgt spid="5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60"/>
          <p:cNvSpPr/>
          <p:nvPr/>
        </p:nvSpPr>
        <p:spPr>
          <a:xfrm>
            <a:off x="744237" y="1232326"/>
            <a:ext cx="10715562" cy="378565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000" b="1" cap="none">
                <a:solidFill>
                  <a:srgbClr val="264457"/>
                </a:solidFill>
                <a:latin typeface="Arial"/>
                <a:ea typeface="Arial"/>
                <a:cs typeface="Arial"/>
                <a:sym typeface="Arial"/>
              </a:rPr>
              <a:t>Mistake #5:</a:t>
            </a:r>
            <a:endParaRPr/>
          </a:p>
          <a:p>
            <a:pPr marL="0" marR="0" lvl="0" indent="0" algn="ctr" rtl="0">
              <a:spcBef>
                <a:spcPts val="0"/>
              </a:spcBef>
              <a:spcAft>
                <a:spcPts val="0"/>
              </a:spcAft>
              <a:buNone/>
            </a:pPr>
            <a:r>
              <a:rPr lang="en-US" sz="8000" b="1">
                <a:solidFill>
                  <a:srgbClr val="264457"/>
                </a:solidFill>
                <a:latin typeface="Arial"/>
                <a:ea typeface="Arial"/>
                <a:cs typeface="Arial"/>
                <a:sym typeface="Arial"/>
              </a:rPr>
              <a:t>Lack of Use of </a:t>
            </a:r>
            <a:endParaRPr/>
          </a:p>
          <a:p>
            <a:pPr marL="0" marR="0" lvl="0" indent="0" algn="ctr" rtl="0">
              <a:spcBef>
                <a:spcPts val="0"/>
              </a:spcBef>
              <a:spcAft>
                <a:spcPts val="0"/>
              </a:spcAft>
              <a:buNone/>
            </a:pPr>
            <a:r>
              <a:rPr lang="en-US" sz="8000" b="1">
                <a:solidFill>
                  <a:srgbClr val="264457"/>
                </a:solidFill>
                <a:latin typeface="Arial"/>
                <a:ea typeface="Arial"/>
                <a:cs typeface="Arial"/>
                <a:sym typeface="Arial"/>
              </a:rPr>
              <a:t>Technical Safeguards</a:t>
            </a:r>
            <a:endParaRPr sz="8000" b="1" cap="none">
              <a:solidFill>
                <a:srgbClr val="264457"/>
              </a:solidFill>
              <a:latin typeface="Arial"/>
              <a:ea typeface="Arial"/>
              <a:cs typeface="Arial"/>
              <a:sym typeface="Arial"/>
            </a:endParaRPr>
          </a:p>
        </p:txBody>
      </p:sp>
      <p:pic>
        <p:nvPicPr>
          <p:cNvPr id="4" name="Google Shape;247;p14">
            <a:hlinkClick r:id="rId3"/>
          </p:cNvPr>
          <p:cNvPicPr preferRelativeResize="0"/>
          <p:nvPr/>
        </p:nvPicPr>
        <p:blipFill>
          <a:blip r:embed="rId4">
            <a:alphaModFix/>
          </a:blip>
          <a:stretch>
            <a:fillRect/>
          </a:stretch>
        </p:blipFill>
        <p:spPr>
          <a:xfrm>
            <a:off x="9691592" y="6219615"/>
            <a:ext cx="2078375" cy="519600"/>
          </a:xfrm>
          <a:prstGeom prst="rect">
            <a:avLst/>
          </a:prstGeom>
          <a:noFill/>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61"/>
          <p:cNvSpPr/>
          <p:nvPr/>
        </p:nvSpPr>
        <p:spPr>
          <a:xfrm>
            <a:off x="2470943" y="173335"/>
            <a:ext cx="7072321" cy="175432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b="0" cap="none">
                <a:solidFill>
                  <a:schemeClr val="dk1"/>
                </a:solidFill>
                <a:latin typeface="Arial"/>
                <a:ea typeface="Arial"/>
                <a:cs typeface="Arial"/>
                <a:sym typeface="Arial"/>
              </a:rPr>
              <a:t>HIPAA is a ‘Technology</a:t>
            </a:r>
            <a:endParaRPr/>
          </a:p>
          <a:p>
            <a:pPr marL="0" marR="0" lvl="0" indent="0" algn="ctr" rtl="0">
              <a:spcBef>
                <a:spcPts val="0"/>
              </a:spcBef>
              <a:spcAft>
                <a:spcPts val="0"/>
              </a:spcAft>
              <a:buNone/>
            </a:pPr>
            <a:r>
              <a:rPr lang="en-US" sz="5400">
                <a:solidFill>
                  <a:schemeClr val="dk1"/>
                </a:solidFill>
                <a:latin typeface="Arial"/>
                <a:ea typeface="Arial"/>
                <a:cs typeface="Arial"/>
                <a:sym typeface="Arial"/>
              </a:rPr>
              <a:t>Neutral’ Regulation</a:t>
            </a:r>
            <a:endParaRPr sz="5400" b="0" cap="none">
              <a:solidFill>
                <a:schemeClr val="dk1"/>
              </a:solidFill>
              <a:latin typeface="Arial"/>
              <a:ea typeface="Arial"/>
              <a:cs typeface="Arial"/>
              <a:sym typeface="Arial"/>
            </a:endParaRPr>
          </a:p>
        </p:txBody>
      </p:sp>
      <p:sp>
        <p:nvSpPr>
          <p:cNvPr id="599" name="Google Shape;599;p61"/>
          <p:cNvSpPr/>
          <p:nvPr/>
        </p:nvSpPr>
        <p:spPr>
          <a:xfrm>
            <a:off x="0" y="1748047"/>
            <a:ext cx="9169947" cy="175432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a:solidFill>
                  <a:schemeClr val="accent1"/>
                </a:solidFill>
                <a:latin typeface="Arial"/>
                <a:ea typeface="Arial"/>
                <a:cs typeface="Arial"/>
                <a:sym typeface="Arial"/>
              </a:rPr>
              <a:t>HIPAA is </a:t>
            </a:r>
            <a:r>
              <a:rPr lang="en-US" sz="5400" u="sng">
                <a:solidFill>
                  <a:schemeClr val="accent1"/>
                </a:solidFill>
                <a:latin typeface="Arial"/>
                <a:ea typeface="Arial"/>
                <a:cs typeface="Arial"/>
                <a:sym typeface="Arial"/>
              </a:rPr>
              <a:t>scalable</a:t>
            </a:r>
            <a:r>
              <a:rPr lang="en-US" sz="5400">
                <a:solidFill>
                  <a:schemeClr val="accent1"/>
                </a:solidFill>
                <a:latin typeface="Arial"/>
                <a:ea typeface="Arial"/>
                <a:cs typeface="Arial"/>
                <a:sym typeface="Arial"/>
              </a:rPr>
              <a:t> and allows</a:t>
            </a:r>
            <a:endParaRPr/>
          </a:p>
          <a:p>
            <a:pPr marL="0" marR="0" lvl="0" indent="0" algn="ctr" rtl="0">
              <a:spcBef>
                <a:spcPts val="0"/>
              </a:spcBef>
              <a:spcAft>
                <a:spcPts val="0"/>
              </a:spcAft>
              <a:buNone/>
            </a:pPr>
            <a:r>
              <a:rPr lang="en-US" sz="5400">
                <a:solidFill>
                  <a:schemeClr val="accent1"/>
                </a:solidFill>
                <a:latin typeface="Arial"/>
                <a:ea typeface="Arial"/>
                <a:cs typeface="Arial"/>
                <a:sym typeface="Arial"/>
              </a:rPr>
              <a:t>for </a:t>
            </a:r>
            <a:r>
              <a:rPr lang="en-US" sz="5400" u="sng">
                <a:solidFill>
                  <a:schemeClr val="accent1"/>
                </a:solidFill>
                <a:latin typeface="Arial"/>
                <a:ea typeface="Arial"/>
                <a:cs typeface="Arial"/>
                <a:sym typeface="Arial"/>
              </a:rPr>
              <a:t>flexibility</a:t>
            </a:r>
            <a:endParaRPr/>
          </a:p>
        </p:txBody>
      </p:sp>
      <p:sp>
        <p:nvSpPr>
          <p:cNvPr id="600" name="Google Shape;600;p61"/>
          <p:cNvSpPr/>
          <p:nvPr/>
        </p:nvSpPr>
        <p:spPr>
          <a:xfrm>
            <a:off x="2326802" y="3502373"/>
            <a:ext cx="9613944" cy="258532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b="1">
                <a:solidFill>
                  <a:srgbClr val="262626"/>
                </a:solidFill>
                <a:latin typeface="Arial"/>
                <a:ea typeface="Arial"/>
                <a:cs typeface="Arial"/>
                <a:sym typeface="Arial"/>
              </a:rPr>
              <a:t>Interpretation is not to use technology to support compliance</a:t>
            </a:r>
            <a:endParaRPr/>
          </a:p>
        </p:txBody>
      </p:sp>
      <p:pic>
        <p:nvPicPr>
          <p:cNvPr id="5" name="Google Shape;247;p14">
            <a:hlinkClick r:id="rId3"/>
          </p:cNvPr>
          <p:cNvPicPr preferRelativeResize="0"/>
          <p:nvPr/>
        </p:nvPicPr>
        <p:blipFill>
          <a:blip r:embed="rId4">
            <a:alphaModFix/>
          </a:blip>
          <a:stretch>
            <a:fillRect/>
          </a:stretch>
        </p:blipFill>
        <p:spPr>
          <a:xfrm>
            <a:off x="9691592" y="6219615"/>
            <a:ext cx="2078375" cy="519600"/>
          </a:xfrm>
          <a:prstGeom prst="rect">
            <a:avLst/>
          </a:prstGeom>
          <a:noFill/>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9"/>
                                        </p:tgtEl>
                                        <p:attrNameLst>
                                          <p:attrName>style.visibility</p:attrName>
                                        </p:attrNameLst>
                                      </p:cBhvr>
                                      <p:to>
                                        <p:strVal val="visible"/>
                                      </p:to>
                                    </p:set>
                                    <p:animEffect transition="in" filter="fade">
                                      <p:cBhvr>
                                        <p:cTn id="7" dur="500"/>
                                        <p:tgtEl>
                                          <p:spTgt spid="5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0"/>
                                        </p:tgtEl>
                                        <p:attrNameLst>
                                          <p:attrName>style.visibility</p:attrName>
                                        </p:attrNameLst>
                                      </p:cBhvr>
                                      <p:to>
                                        <p:strVal val="visible"/>
                                      </p:to>
                                    </p:set>
                                    <p:animEffect transition="in" filter="fade">
                                      <p:cBhvr>
                                        <p:cTn id="12" dur="500"/>
                                        <p:tgtEl>
                                          <p:spTgt spid="6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62"/>
          <p:cNvSpPr txBox="1">
            <a:spLocks noGrp="1"/>
          </p:cNvSpPr>
          <p:nvPr>
            <p:ph type="title"/>
          </p:nvPr>
        </p:nvSpPr>
        <p:spPr>
          <a:xfrm>
            <a:off x="573677" y="345440"/>
            <a:ext cx="7772400" cy="762000"/>
          </a:xfrm>
          <a:prstGeom prst="rect">
            <a:avLst/>
          </a:prstGeom>
          <a:noFill/>
          <a:ln>
            <a:noFill/>
          </a:ln>
        </p:spPr>
        <p:txBody>
          <a:bodyPr spcFirstLastPara="1" wrap="square" lIns="0" tIns="45700" rIns="0" bIns="0" anchor="b" anchorCtr="0">
            <a:noAutofit/>
          </a:bodyPr>
          <a:lstStyle/>
          <a:p>
            <a:pPr marL="0" lvl="0" indent="0" algn="l" rtl="0">
              <a:lnSpc>
                <a:spcPct val="90000"/>
              </a:lnSpc>
              <a:spcBef>
                <a:spcPts val="0"/>
              </a:spcBef>
              <a:spcAft>
                <a:spcPts val="0"/>
              </a:spcAft>
              <a:buClr>
                <a:schemeClr val="accent1"/>
              </a:buClr>
              <a:buSzPts val="5000"/>
              <a:buFont typeface="Arial"/>
              <a:buNone/>
            </a:pPr>
            <a:r>
              <a:rPr lang="en-US" sz="5000" b="0"/>
              <a:t>Addressable v. Required</a:t>
            </a:r>
            <a:endParaRPr/>
          </a:p>
        </p:txBody>
      </p:sp>
      <p:sp>
        <p:nvSpPr>
          <p:cNvPr id="607" name="Google Shape;607;p62"/>
          <p:cNvSpPr txBox="1">
            <a:spLocks noGrp="1"/>
          </p:cNvSpPr>
          <p:nvPr>
            <p:ph type="body" idx="1"/>
          </p:nvPr>
        </p:nvSpPr>
        <p:spPr>
          <a:xfrm>
            <a:off x="573677" y="1578428"/>
            <a:ext cx="10203180" cy="4528457"/>
          </a:xfrm>
          <a:prstGeom prst="rect">
            <a:avLst/>
          </a:prstGeom>
          <a:noFill/>
          <a:ln>
            <a:noFill/>
          </a:ln>
        </p:spPr>
        <p:txBody>
          <a:bodyPr spcFirstLastPara="1" wrap="square" lIns="91425" tIns="45700" rIns="91425" bIns="45700" anchor="t" anchorCtr="0">
            <a:noAutofit/>
          </a:bodyPr>
          <a:lstStyle/>
          <a:p>
            <a:pPr marL="228600" lvl="0" indent="-242887" algn="l" rtl="0">
              <a:lnSpc>
                <a:spcPct val="90000"/>
              </a:lnSpc>
              <a:spcBef>
                <a:spcPts val="0"/>
              </a:spcBef>
              <a:spcAft>
                <a:spcPts val="0"/>
              </a:spcAft>
              <a:buSzPts val="3825"/>
              <a:buFont typeface="Arial"/>
              <a:buChar char="▪"/>
            </a:pPr>
            <a:r>
              <a:rPr lang="en-US" sz="3825"/>
              <a:t>Standards are broken up into two categories (45 CRF 164.306(d))</a:t>
            </a:r>
            <a:endParaRPr sz="3825">
              <a:solidFill>
                <a:schemeClr val="dk1"/>
              </a:solidFill>
            </a:endParaRPr>
          </a:p>
          <a:p>
            <a:pPr marL="274320" lvl="0" indent="-274320" algn="l" rtl="0">
              <a:lnSpc>
                <a:spcPct val="88235"/>
              </a:lnSpc>
              <a:spcBef>
                <a:spcPts val="1800"/>
              </a:spcBef>
              <a:spcAft>
                <a:spcPts val="0"/>
              </a:spcAft>
              <a:buSzPts val="2210"/>
              <a:buFont typeface="Noto Sans Symbols"/>
              <a:buChar char="●"/>
            </a:pPr>
            <a:r>
              <a:rPr lang="en-US" sz="2210" b="1">
                <a:solidFill>
                  <a:schemeClr val="dk1"/>
                </a:solidFill>
              </a:rPr>
              <a:t>Addressable</a:t>
            </a:r>
            <a:r>
              <a:rPr lang="en-US" sz="2210">
                <a:solidFill>
                  <a:schemeClr val="dk1"/>
                </a:solidFill>
              </a:rPr>
              <a:t> – the covered entity must assess the reasonableness and appropriateness of the safeguard to protect the entity’s ePHI</a:t>
            </a:r>
            <a:endParaRPr/>
          </a:p>
          <a:p>
            <a:pPr marL="513160" lvl="1" indent="-129540" algn="l" rtl="0">
              <a:lnSpc>
                <a:spcPct val="80000"/>
              </a:lnSpc>
              <a:spcBef>
                <a:spcPts val="600"/>
              </a:spcBef>
              <a:spcAft>
                <a:spcPts val="0"/>
              </a:spcAft>
              <a:buSzPts val="2040"/>
              <a:buChar char="▪"/>
            </a:pPr>
            <a:r>
              <a:rPr lang="en-US" sz="2040">
                <a:solidFill>
                  <a:schemeClr val="dk1"/>
                </a:solidFill>
              </a:rPr>
              <a:t>The size, complexity and capability of the covered entity</a:t>
            </a:r>
            <a:endParaRPr/>
          </a:p>
          <a:p>
            <a:pPr marL="513160" lvl="1" indent="-129540" algn="l" rtl="0">
              <a:lnSpc>
                <a:spcPct val="80000"/>
              </a:lnSpc>
              <a:spcBef>
                <a:spcPts val="1200"/>
              </a:spcBef>
              <a:spcAft>
                <a:spcPts val="0"/>
              </a:spcAft>
              <a:buSzPts val="2040"/>
              <a:buChar char="▪"/>
            </a:pPr>
            <a:r>
              <a:rPr lang="en-US" sz="2040">
                <a:solidFill>
                  <a:schemeClr val="dk1"/>
                </a:solidFill>
              </a:rPr>
              <a:t>The covered entity technical infrastructure, hardware, and software security capabilities</a:t>
            </a:r>
            <a:endParaRPr/>
          </a:p>
          <a:p>
            <a:pPr marL="513160" lvl="1" indent="-129540" algn="l" rtl="0">
              <a:lnSpc>
                <a:spcPct val="80000"/>
              </a:lnSpc>
              <a:spcBef>
                <a:spcPts val="1200"/>
              </a:spcBef>
              <a:spcAft>
                <a:spcPts val="0"/>
              </a:spcAft>
              <a:buSzPts val="2040"/>
              <a:buChar char="▪"/>
            </a:pPr>
            <a:r>
              <a:rPr lang="en-US" sz="2040">
                <a:solidFill>
                  <a:schemeClr val="dk1"/>
                </a:solidFill>
              </a:rPr>
              <a:t>The costs of security measures</a:t>
            </a:r>
            <a:endParaRPr/>
          </a:p>
          <a:p>
            <a:pPr marL="513160" lvl="1" indent="-129540" algn="l" rtl="0">
              <a:lnSpc>
                <a:spcPct val="80000"/>
              </a:lnSpc>
              <a:spcBef>
                <a:spcPts val="1200"/>
              </a:spcBef>
              <a:spcAft>
                <a:spcPts val="0"/>
              </a:spcAft>
              <a:buSzPts val="2040"/>
              <a:buChar char="▪"/>
            </a:pPr>
            <a:r>
              <a:rPr lang="en-US" sz="2040">
                <a:solidFill>
                  <a:schemeClr val="dk1"/>
                </a:solidFill>
              </a:rPr>
              <a:t>The probability and criticality of potential risks to ePHI.</a:t>
            </a:r>
            <a:endParaRPr sz="2210">
              <a:solidFill>
                <a:schemeClr val="dk1"/>
              </a:solidFill>
            </a:endParaRPr>
          </a:p>
          <a:p>
            <a:pPr marL="274320" lvl="0" indent="-274320" algn="l" rtl="0">
              <a:lnSpc>
                <a:spcPct val="88235"/>
              </a:lnSpc>
              <a:spcBef>
                <a:spcPts val="2400"/>
              </a:spcBef>
              <a:spcAft>
                <a:spcPts val="0"/>
              </a:spcAft>
              <a:buSzPts val="2210"/>
              <a:buFont typeface="Noto Sans Symbols"/>
              <a:buChar char="●"/>
            </a:pPr>
            <a:r>
              <a:rPr lang="en-US" sz="2210" b="1">
                <a:solidFill>
                  <a:schemeClr val="dk1"/>
                </a:solidFill>
              </a:rPr>
              <a:t>Required</a:t>
            </a:r>
            <a:r>
              <a:rPr lang="en-US" sz="2210">
                <a:solidFill>
                  <a:schemeClr val="dk1"/>
                </a:solidFill>
              </a:rPr>
              <a:t> – the covered entity must comply with the standard and implement policies and/or procedures that meet the requirement</a:t>
            </a:r>
            <a:endParaRPr/>
          </a:p>
        </p:txBody>
      </p:sp>
      <p:pic>
        <p:nvPicPr>
          <p:cNvPr id="4" name="Google Shape;247;p14">
            <a:hlinkClick r:id="rId3"/>
          </p:cNvPr>
          <p:cNvPicPr preferRelativeResize="0"/>
          <p:nvPr/>
        </p:nvPicPr>
        <p:blipFill>
          <a:blip r:embed="rId4">
            <a:alphaModFix/>
          </a:blip>
          <a:stretch>
            <a:fillRect/>
          </a:stretch>
        </p:blipFill>
        <p:spPr>
          <a:xfrm>
            <a:off x="9691592" y="6219615"/>
            <a:ext cx="2078375" cy="519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8"/>
          <p:cNvSpPr txBox="1">
            <a:spLocks noGrp="1"/>
          </p:cNvSpPr>
          <p:nvPr>
            <p:ph type="title"/>
          </p:nvPr>
        </p:nvSpPr>
        <p:spPr>
          <a:xfrm>
            <a:off x="537755" y="0"/>
            <a:ext cx="9601200" cy="1142385"/>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1"/>
              </a:buClr>
              <a:buSzPts val="3200"/>
              <a:buFont typeface="Arial"/>
              <a:buNone/>
            </a:pPr>
            <a:r>
              <a:rPr lang="en-US"/>
              <a:t>What is HHS Looking at?</a:t>
            </a:r>
            <a:endParaRPr/>
          </a:p>
        </p:txBody>
      </p:sp>
      <p:sp>
        <p:nvSpPr>
          <p:cNvPr id="290" name="Google Shape;290;p18"/>
          <p:cNvSpPr txBox="1">
            <a:spLocks noGrp="1"/>
          </p:cNvSpPr>
          <p:nvPr>
            <p:ph type="body" idx="1"/>
          </p:nvPr>
        </p:nvSpPr>
        <p:spPr>
          <a:xfrm>
            <a:off x="642500" y="1142385"/>
            <a:ext cx="9598780" cy="5369387"/>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2500"/>
              <a:buChar char="▪"/>
            </a:pPr>
            <a:r>
              <a:rPr lang="en-US" sz="2500"/>
              <a:t>In addition to requesting broad input on the HIPAA Rules, the RFI also seeks comments on specific areas of the HIPAA Privacy Rule, including:</a:t>
            </a:r>
            <a:endParaRPr/>
          </a:p>
          <a:p>
            <a:pPr marL="457200" lvl="1" indent="-182880" algn="l" rtl="0">
              <a:lnSpc>
                <a:spcPct val="90000"/>
              </a:lnSpc>
              <a:spcBef>
                <a:spcPts val="1200"/>
              </a:spcBef>
              <a:spcAft>
                <a:spcPts val="0"/>
              </a:spcAft>
              <a:buSzPts val="2500"/>
              <a:buChar char="▪"/>
            </a:pPr>
            <a:r>
              <a:rPr lang="en-US" sz="2500"/>
              <a:t>Encouraging information-sharing for treatment and care coordination</a:t>
            </a:r>
            <a:endParaRPr/>
          </a:p>
          <a:p>
            <a:pPr marL="457200" lvl="1" indent="-182880" algn="l" rtl="0">
              <a:lnSpc>
                <a:spcPct val="90000"/>
              </a:lnSpc>
              <a:spcBef>
                <a:spcPts val="1200"/>
              </a:spcBef>
              <a:spcAft>
                <a:spcPts val="0"/>
              </a:spcAft>
              <a:buSzPts val="2500"/>
              <a:buChar char="▪"/>
            </a:pPr>
            <a:r>
              <a:rPr lang="en-US" sz="2500"/>
              <a:t>Facilitating parental involvement in care</a:t>
            </a:r>
            <a:endParaRPr/>
          </a:p>
          <a:p>
            <a:pPr marL="457200" lvl="1" indent="-182880" algn="l" rtl="0">
              <a:lnSpc>
                <a:spcPct val="90000"/>
              </a:lnSpc>
              <a:spcBef>
                <a:spcPts val="1200"/>
              </a:spcBef>
              <a:spcAft>
                <a:spcPts val="0"/>
              </a:spcAft>
              <a:buSzPts val="2500"/>
              <a:buChar char="▪"/>
            </a:pPr>
            <a:r>
              <a:rPr lang="en-US" sz="2500"/>
              <a:t>Addressing the opioid crisis and serious mental illness</a:t>
            </a:r>
            <a:endParaRPr/>
          </a:p>
          <a:p>
            <a:pPr marL="457200" lvl="1" indent="-182880" algn="l" rtl="0">
              <a:lnSpc>
                <a:spcPct val="90000"/>
              </a:lnSpc>
              <a:spcBef>
                <a:spcPts val="1200"/>
              </a:spcBef>
              <a:spcAft>
                <a:spcPts val="0"/>
              </a:spcAft>
              <a:buSzPts val="2500"/>
              <a:buChar char="▪"/>
            </a:pPr>
            <a:r>
              <a:rPr lang="en-US" sz="2500"/>
              <a:t>Accounting for disclosures of PHI for treatment, payment, and health care operations as required by the HITECH Act</a:t>
            </a:r>
            <a:endParaRPr/>
          </a:p>
          <a:p>
            <a:pPr marL="457200" lvl="1" indent="-182880" algn="l" rtl="0">
              <a:lnSpc>
                <a:spcPct val="90000"/>
              </a:lnSpc>
              <a:spcBef>
                <a:spcPts val="1200"/>
              </a:spcBef>
              <a:spcAft>
                <a:spcPts val="0"/>
              </a:spcAft>
              <a:buSzPts val="2500"/>
              <a:buChar char="▪"/>
            </a:pPr>
            <a:r>
              <a:rPr lang="en-US" sz="2500"/>
              <a:t>Changing the current requirement for certain providers to make a good faith effort to obtain an acknowledgment of receipt of the Notice of Privacy Practices</a:t>
            </a:r>
            <a:endParaRPr/>
          </a:p>
          <a:p>
            <a:pPr marL="228600" lvl="0" indent="-101600" algn="l" rtl="0">
              <a:lnSpc>
                <a:spcPct val="90000"/>
              </a:lnSpc>
              <a:spcBef>
                <a:spcPts val="1800"/>
              </a:spcBef>
              <a:spcAft>
                <a:spcPts val="0"/>
              </a:spcAft>
              <a:buSzPts val="2000"/>
              <a:buNone/>
            </a:pPr>
            <a:endParaRPr/>
          </a:p>
        </p:txBody>
      </p:sp>
      <p:pic>
        <p:nvPicPr>
          <p:cNvPr id="5" name="Google Shape;247;p14">
            <a:hlinkClick r:id="rId3"/>
          </p:cNvPr>
          <p:cNvPicPr preferRelativeResize="0"/>
          <p:nvPr/>
        </p:nvPicPr>
        <p:blipFill>
          <a:blip r:embed="rId4">
            <a:alphaModFix/>
          </a:blip>
          <a:stretch>
            <a:fillRect/>
          </a:stretch>
        </p:blipFill>
        <p:spPr>
          <a:xfrm>
            <a:off x="9691592" y="6225859"/>
            <a:ext cx="2078375" cy="519600"/>
          </a:xfrm>
          <a:prstGeom prst="rect">
            <a:avLst/>
          </a:prstGeom>
          <a:noFill/>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63"/>
          <p:cNvSpPr txBox="1">
            <a:spLocks noGrp="1"/>
          </p:cNvSpPr>
          <p:nvPr>
            <p:ph type="title"/>
          </p:nvPr>
        </p:nvSpPr>
        <p:spPr>
          <a:xfrm>
            <a:off x="435429" y="543609"/>
            <a:ext cx="10461171" cy="80243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1"/>
              </a:buClr>
              <a:buSzPts val="3200"/>
              <a:buFont typeface="Arial"/>
              <a:buNone/>
            </a:pPr>
            <a:r>
              <a:rPr lang="en-US"/>
              <a:t>Examples How Technology Can Support Compliance</a:t>
            </a:r>
            <a:endParaRPr/>
          </a:p>
        </p:txBody>
      </p:sp>
      <p:sp>
        <p:nvSpPr>
          <p:cNvPr id="614" name="Google Shape;614;p63"/>
          <p:cNvSpPr txBox="1">
            <a:spLocks noGrp="1"/>
          </p:cNvSpPr>
          <p:nvPr>
            <p:ph type="body" idx="1"/>
          </p:nvPr>
        </p:nvSpPr>
        <p:spPr>
          <a:xfrm>
            <a:off x="1217023" y="1624149"/>
            <a:ext cx="9601200" cy="380999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2600"/>
              <a:buChar char="▪"/>
            </a:pPr>
            <a:r>
              <a:rPr lang="en-US" sz="2600"/>
              <a:t>Encryption for Data at Rest (computers, server)</a:t>
            </a:r>
            <a:endParaRPr/>
          </a:p>
          <a:p>
            <a:pPr marL="228600" lvl="0" indent="-228600" algn="l" rtl="0">
              <a:lnSpc>
                <a:spcPct val="90000"/>
              </a:lnSpc>
              <a:spcBef>
                <a:spcPts val="1800"/>
              </a:spcBef>
              <a:spcAft>
                <a:spcPts val="0"/>
              </a:spcAft>
              <a:buSzPts val="2600"/>
              <a:buChar char="▪"/>
            </a:pPr>
            <a:r>
              <a:rPr lang="en-US" sz="2600"/>
              <a:t>Encryption for Data in Motion (e-mail)</a:t>
            </a:r>
            <a:endParaRPr/>
          </a:p>
          <a:p>
            <a:pPr marL="228600" lvl="0" indent="-228600" algn="l" rtl="0">
              <a:lnSpc>
                <a:spcPct val="90000"/>
              </a:lnSpc>
              <a:spcBef>
                <a:spcPts val="1800"/>
              </a:spcBef>
              <a:spcAft>
                <a:spcPts val="0"/>
              </a:spcAft>
              <a:buSzPts val="2600"/>
              <a:buChar char="▪"/>
            </a:pPr>
            <a:r>
              <a:rPr lang="en-US" sz="2600"/>
              <a:t>Notification of Inactive Users</a:t>
            </a:r>
            <a:endParaRPr/>
          </a:p>
          <a:p>
            <a:pPr marL="228600" lvl="0" indent="-228600" algn="l" rtl="0">
              <a:lnSpc>
                <a:spcPct val="90000"/>
              </a:lnSpc>
              <a:spcBef>
                <a:spcPts val="1800"/>
              </a:spcBef>
              <a:spcAft>
                <a:spcPts val="0"/>
              </a:spcAft>
              <a:buSzPts val="2600"/>
              <a:buChar char="▪"/>
            </a:pPr>
            <a:r>
              <a:rPr lang="en-US" sz="2600"/>
              <a:t>Usernames and Passwords</a:t>
            </a:r>
            <a:endParaRPr/>
          </a:p>
          <a:p>
            <a:pPr marL="228600" lvl="0" indent="-228600" algn="l" rtl="0">
              <a:lnSpc>
                <a:spcPct val="90000"/>
              </a:lnSpc>
              <a:spcBef>
                <a:spcPts val="1800"/>
              </a:spcBef>
              <a:spcAft>
                <a:spcPts val="0"/>
              </a:spcAft>
              <a:buSzPts val="2600"/>
              <a:buChar char="▪"/>
            </a:pPr>
            <a:r>
              <a:rPr lang="en-US" sz="2600"/>
              <a:t>Intrusion Detection Software</a:t>
            </a:r>
            <a:endParaRPr/>
          </a:p>
          <a:p>
            <a:pPr marL="228600" lvl="0" indent="-228600" algn="l" rtl="0">
              <a:lnSpc>
                <a:spcPct val="90000"/>
              </a:lnSpc>
              <a:spcBef>
                <a:spcPts val="1800"/>
              </a:spcBef>
              <a:spcAft>
                <a:spcPts val="0"/>
              </a:spcAft>
              <a:buSzPts val="2600"/>
              <a:buChar char="▪"/>
            </a:pPr>
            <a:r>
              <a:rPr lang="en-US" sz="2600"/>
              <a:t>Update to Date Antivirus Solution</a:t>
            </a:r>
            <a:endParaRPr/>
          </a:p>
          <a:p>
            <a:pPr marL="228600" lvl="0" indent="-228600" algn="l" rtl="0">
              <a:lnSpc>
                <a:spcPct val="90000"/>
              </a:lnSpc>
              <a:spcBef>
                <a:spcPts val="1800"/>
              </a:spcBef>
              <a:spcAft>
                <a:spcPts val="0"/>
              </a:spcAft>
              <a:buSzPts val="2600"/>
              <a:buChar char="▪"/>
            </a:pPr>
            <a:r>
              <a:rPr lang="en-US" sz="2600"/>
              <a:t>Strong Firewall</a:t>
            </a:r>
            <a:endParaRPr/>
          </a:p>
          <a:p>
            <a:pPr marL="228600" lvl="0" indent="-228600" algn="l" rtl="0">
              <a:lnSpc>
                <a:spcPct val="90000"/>
              </a:lnSpc>
              <a:spcBef>
                <a:spcPts val="1800"/>
              </a:spcBef>
              <a:spcAft>
                <a:spcPts val="0"/>
              </a:spcAft>
              <a:buSzPts val="2600"/>
              <a:buChar char="▪"/>
            </a:pPr>
            <a:r>
              <a:rPr lang="en-US" sz="2600"/>
              <a:t>Backup Solutions </a:t>
            </a:r>
            <a:endParaRPr/>
          </a:p>
        </p:txBody>
      </p:sp>
      <p:pic>
        <p:nvPicPr>
          <p:cNvPr id="4" name="Google Shape;247;p14">
            <a:hlinkClick r:id="rId3"/>
          </p:cNvPr>
          <p:cNvPicPr preferRelativeResize="0"/>
          <p:nvPr/>
        </p:nvPicPr>
        <p:blipFill>
          <a:blip r:embed="rId4">
            <a:alphaModFix/>
          </a:blip>
          <a:stretch>
            <a:fillRect/>
          </a:stretch>
        </p:blipFill>
        <p:spPr>
          <a:xfrm>
            <a:off x="9691592" y="6219615"/>
            <a:ext cx="2078375" cy="519600"/>
          </a:xfrm>
          <a:prstGeom prst="rect">
            <a:avLst/>
          </a:prstGeom>
          <a:noFill/>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
                                            <p:txEl>
                                              <p:pRg st="0" end="0"/>
                                            </p:txEl>
                                          </p:spTgt>
                                        </p:tgtEl>
                                        <p:attrNameLst>
                                          <p:attrName>style.visibility</p:attrName>
                                        </p:attrNameLst>
                                      </p:cBhvr>
                                      <p:to>
                                        <p:strVal val="visible"/>
                                      </p:to>
                                    </p:set>
                                    <p:animEffect transition="in" filter="fade">
                                      <p:cBhvr>
                                        <p:cTn id="7" dur="500"/>
                                        <p:tgtEl>
                                          <p:spTgt spid="6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
                                            <p:txEl>
                                              <p:pRg st="1" end="1"/>
                                            </p:txEl>
                                          </p:spTgt>
                                        </p:tgtEl>
                                        <p:attrNameLst>
                                          <p:attrName>style.visibility</p:attrName>
                                        </p:attrNameLst>
                                      </p:cBhvr>
                                      <p:to>
                                        <p:strVal val="visible"/>
                                      </p:to>
                                    </p:set>
                                    <p:animEffect transition="in" filter="fade">
                                      <p:cBhvr>
                                        <p:cTn id="12" dur="500"/>
                                        <p:tgtEl>
                                          <p:spTgt spid="6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
                                            <p:txEl>
                                              <p:pRg st="2" end="2"/>
                                            </p:txEl>
                                          </p:spTgt>
                                        </p:tgtEl>
                                        <p:attrNameLst>
                                          <p:attrName>style.visibility</p:attrName>
                                        </p:attrNameLst>
                                      </p:cBhvr>
                                      <p:to>
                                        <p:strVal val="visible"/>
                                      </p:to>
                                    </p:set>
                                    <p:animEffect transition="in" filter="fade">
                                      <p:cBhvr>
                                        <p:cTn id="17" dur="500"/>
                                        <p:tgtEl>
                                          <p:spTgt spid="6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4">
                                            <p:txEl>
                                              <p:pRg st="3" end="3"/>
                                            </p:txEl>
                                          </p:spTgt>
                                        </p:tgtEl>
                                        <p:attrNameLst>
                                          <p:attrName>style.visibility</p:attrName>
                                        </p:attrNameLst>
                                      </p:cBhvr>
                                      <p:to>
                                        <p:strVal val="visible"/>
                                      </p:to>
                                    </p:set>
                                    <p:animEffect transition="in" filter="fade">
                                      <p:cBhvr>
                                        <p:cTn id="22" dur="500"/>
                                        <p:tgtEl>
                                          <p:spTgt spid="6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14">
                                            <p:txEl>
                                              <p:pRg st="4" end="4"/>
                                            </p:txEl>
                                          </p:spTgt>
                                        </p:tgtEl>
                                        <p:attrNameLst>
                                          <p:attrName>style.visibility</p:attrName>
                                        </p:attrNameLst>
                                      </p:cBhvr>
                                      <p:to>
                                        <p:strVal val="visible"/>
                                      </p:to>
                                    </p:set>
                                    <p:animEffect transition="in" filter="fade">
                                      <p:cBhvr>
                                        <p:cTn id="27" dur="500"/>
                                        <p:tgtEl>
                                          <p:spTgt spid="6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14">
                                            <p:txEl>
                                              <p:pRg st="5" end="5"/>
                                            </p:txEl>
                                          </p:spTgt>
                                        </p:tgtEl>
                                        <p:attrNameLst>
                                          <p:attrName>style.visibility</p:attrName>
                                        </p:attrNameLst>
                                      </p:cBhvr>
                                      <p:to>
                                        <p:strVal val="visible"/>
                                      </p:to>
                                    </p:set>
                                    <p:animEffect transition="in" filter="fade">
                                      <p:cBhvr>
                                        <p:cTn id="32" dur="500"/>
                                        <p:tgtEl>
                                          <p:spTgt spid="6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14">
                                            <p:txEl>
                                              <p:pRg st="6" end="6"/>
                                            </p:txEl>
                                          </p:spTgt>
                                        </p:tgtEl>
                                        <p:attrNameLst>
                                          <p:attrName>style.visibility</p:attrName>
                                        </p:attrNameLst>
                                      </p:cBhvr>
                                      <p:to>
                                        <p:strVal val="visible"/>
                                      </p:to>
                                    </p:set>
                                    <p:animEffect transition="in" filter="fade">
                                      <p:cBhvr>
                                        <p:cTn id="37" dur="500"/>
                                        <p:tgtEl>
                                          <p:spTgt spid="61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14">
                                            <p:txEl>
                                              <p:pRg st="7" end="7"/>
                                            </p:txEl>
                                          </p:spTgt>
                                        </p:tgtEl>
                                        <p:attrNameLst>
                                          <p:attrName>style.visibility</p:attrName>
                                        </p:attrNameLst>
                                      </p:cBhvr>
                                      <p:to>
                                        <p:strVal val="visible"/>
                                      </p:to>
                                    </p:set>
                                    <p:animEffect transition="in" filter="fade">
                                      <p:cBhvr>
                                        <p:cTn id="42" dur="500"/>
                                        <p:tgtEl>
                                          <p:spTgt spid="61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pic>
        <p:nvPicPr>
          <p:cNvPr id="619" name="Google Shape;619;p64"/>
          <p:cNvPicPr preferRelativeResize="0"/>
          <p:nvPr/>
        </p:nvPicPr>
        <p:blipFill rotWithShape="1">
          <a:blip r:embed="rId3">
            <a:alphaModFix/>
          </a:blip>
          <a:srcRect/>
          <a:stretch/>
        </p:blipFill>
        <p:spPr>
          <a:xfrm>
            <a:off x="6502401" y="3819325"/>
            <a:ext cx="5439233" cy="2062018"/>
          </a:xfrm>
          <a:prstGeom prst="rect">
            <a:avLst/>
          </a:prstGeom>
          <a:noFill/>
          <a:ln>
            <a:noFill/>
          </a:ln>
        </p:spPr>
      </p:pic>
      <p:pic>
        <p:nvPicPr>
          <p:cNvPr id="620" name="Google Shape;620;p64"/>
          <p:cNvPicPr preferRelativeResize="0"/>
          <p:nvPr/>
        </p:nvPicPr>
        <p:blipFill rotWithShape="1">
          <a:blip r:embed="rId4">
            <a:alphaModFix/>
          </a:blip>
          <a:srcRect/>
          <a:stretch/>
        </p:blipFill>
        <p:spPr>
          <a:xfrm>
            <a:off x="3035302" y="2099254"/>
            <a:ext cx="5194300" cy="1670050"/>
          </a:xfrm>
          <a:prstGeom prst="rect">
            <a:avLst/>
          </a:prstGeom>
          <a:noFill/>
          <a:ln>
            <a:noFill/>
          </a:ln>
        </p:spPr>
      </p:pic>
      <p:pic>
        <p:nvPicPr>
          <p:cNvPr id="621" name="Google Shape;621;p64"/>
          <p:cNvPicPr preferRelativeResize="0"/>
          <p:nvPr/>
        </p:nvPicPr>
        <p:blipFill rotWithShape="1">
          <a:blip r:embed="rId5">
            <a:alphaModFix/>
          </a:blip>
          <a:srcRect/>
          <a:stretch/>
        </p:blipFill>
        <p:spPr>
          <a:xfrm>
            <a:off x="214745" y="347435"/>
            <a:ext cx="5613400" cy="1731036"/>
          </a:xfrm>
          <a:prstGeom prst="rect">
            <a:avLst/>
          </a:prstGeom>
          <a:noFill/>
          <a:ln>
            <a:noFill/>
          </a:ln>
        </p:spPr>
      </p:pic>
      <p:sp>
        <p:nvSpPr>
          <p:cNvPr id="622" name="Google Shape;622;p64"/>
          <p:cNvSpPr/>
          <p:nvPr/>
        </p:nvSpPr>
        <p:spPr>
          <a:xfrm>
            <a:off x="8626764" y="4544292"/>
            <a:ext cx="2872509" cy="350982"/>
          </a:xfrm>
          <a:prstGeom prst="ellipse">
            <a:avLst/>
          </a:prstGeom>
          <a:noFill/>
          <a:ln w="317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23" name="Google Shape;623;p64"/>
          <p:cNvSpPr/>
          <p:nvPr/>
        </p:nvSpPr>
        <p:spPr>
          <a:xfrm>
            <a:off x="9222017" y="4945295"/>
            <a:ext cx="2872509" cy="350982"/>
          </a:xfrm>
          <a:prstGeom prst="ellipse">
            <a:avLst/>
          </a:prstGeom>
          <a:noFill/>
          <a:ln w="317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7" name="Google Shape;247;p14">
            <a:hlinkClick r:id="rId6"/>
          </p:cNvPr>
          <p:cNvPicPr preferRelativeResize="0"/>
          <p:nvPr/>
        </p:nvPicPr>
        <p:blipFill>
          <a:blip r:embed="rId7">
            <a:alphaModFix/>
          </a:blip>
          <a:stretch>
            <a:fillRect/>
          </a:stretch>
        </p:blipFill>
        <p:spPr>
          <a:xfrm>
            <a:off x="9691592" y="6022663"/>
            <a:ext cx="2078375" cy="519600"/>
          </a:xfrm>
          <a:prstGeom prst="rect">
            <a:avLst/>
          </a:prstGeom>
          <a:noFill/>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pic>
        <p:nvPicPr>
          <p:cNvPr id="629" name="Google Shape;629;p65"/>
          <p:cNvPicPr preferRelativeResize="0"/>
          <p:nvPr/>
        </p:nvPicPr>
        <p:blipFill rotWithShape="1">
          <a:blip r:embed="rId3">
            <a:alphaModFix/>
          </a:blip>
          <a:srcRect/>
          <a:stretch/>
        </p:blipFill>
        <p:spPr>
          <a:xfrm>
            <a:off x="2585518" y="244929"/>
            <a:ext cx="6520542" cy="4347028"/>
          </a:xfrm>
          <a:prstGeom prst="rect">
            <a:avLst/>
          </a:prstGeom>
          <a:noFill/>
          <a:ln>
            <a:noFill/>
          </a:ln>
        </p:spPr>
      </p:pic>
      <p:sp>
        <p:nvSpPr>
          <p:cNvPr id="630" name="Google Shape;630;p65"/>
          <p:cNvSpPr/>
          <p:nvPr/>
        </p:nvSpPr>
        <p:spPr>
          <a:xfrm>
            <a:off x="1977211" y="4248064"/>
            <a:ext cx="8572475" cy="163121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0" b="0" cap="none">
                <a:solidFill>
                  <a:srgbClr val="FF0000"/>
                </a:solidFill>
                <a:latin typeface="Arial"/>
                <a:ea typeface="Arial"/>
                <a:cs typeface="Arial"/>
                <a:sym typeface="Arial"/>
              </a:rPr>
              <a:t>ENCRYPTION</a:t>
            </a:r>
            <a:endParaRPr/>
          </a:p>
        </p:txBody>
      </p:sp>
      <p:pic>
        <p:nvPicPr>
          <p:cNvPr id="4" name="Google Shape;247;p14">
            <a:hlinkClick r:id="rId4"/>
          </p:cNvPr>
          <p:cNvPicPr preferRelativeResize="0"/>
          <p:nvPr/>
        </p:nvPicPr>
        <p:blipFill>
          <a:blip r:embed="rId5">
            <a:alphaModFix/>
          </a:blip>
          <a:stretch>
            <a:fillRect/>
          </a:stretch>
        </p:blipFill>
        <p:spPr>
          <a:xfrm>
            <a:off x="9691592" y="6022663"/>
            <a:ext cx="2078375" cy="519600"/>
          </a:xfrm>
          <a:prstGeom prst="rect">
            <a:avLst/>
          </a:prstGeom>
          <a:noFill/>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66"/>
          <p:cNvSpPr/>
          <p:nvPr/>
        </p:nvSpPr>
        <p:spPr>
          <a:xfrm>
            <a:off x="247721" y="649014"/>
            <a:ext cx="11437939" cy="493981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b="0" cap="none">
                <a:solidFill>
                  <a:schemeClr val="dk1"/>
                </a:solidFill>
                <a:latin typeface="Arial"/>
                <a:ea typeface="Arial"/>
                <a:cs typeface="Arial"/>
                <a:sym typeface="Arial"/>
              </a:rPr>
              <a:t>Unsure of how you are doing </a:t>
            </a:r>
            <a:endParaRPr/>
          </a:p>
          <a:p>
            <a:pPr marL="0" marR="0" lvl="0" indent="0" algn="ctr" rtl="0">
              <a:spcBef>
                <a:spcPts val="0"/>
              </a:spcBef>
              <a:spcAft>
                <a:spcPts val="0"/>
              </a:spcAft>
              <a:buNone/>
            </a:pPr>
            <a:r>
              <a:rPr lang="en-US" sz="5400">
                <a:solidFill>
                  <a:schemeClr val="dk1"/>
                </a:solidFill>
                <a:latin typeface="Arial"/>
                <a:ea typeface="Arial"/>
                <a:cs typeface="Arial"/>
                <a:sym typeface="Arial"/>
              </a:rPr>
              <a:t>With HIPAA Compliance</a:t>
            </a:r>
            <a:endParaRPr/>
          </a:p>
          <a:p>
            <a:pPr marL="0" marR="0" lvl="0" indent="0" algn="ctr" rtl="0">
              <a:spcBef>
                <a:spcPts val="0"/>
              </a:spcBef>
              <a:spcAft>
                <a:spcPts val="0"/>
              </a:spcAft>
              <a:buNone/>
            </a:pPr>
            <a:endParaRPr sz="5400" b="0" cap="none">
              <a:solidFill>
                <a:schemeClr val="dk1"/>
              </a:solidFill>
              <a:latin typeface="Arial"/>
              <a:ea typeface="Arial"/>
              <a:cs typeface="Arial"/>
              <a:sym typeface="Arial"/>
            </a:endParaRPr>
          </a:p>
          <a:p>
            <a:pPr marL="0" marR="0" lvl="0" indent="0" algn="ctr" rtl="0">
              <a:spcBef>
                <a:spcPts val="0"/>
              </a:spcBef>
              <a:spcAft>
                <a:spcPts val="0"/>
              </a:spcAft>
              <a:buNone/>
            </a:pPr>
            <a:r>
              <a:rPr lang="en-US" sz="5400">
                <a:solidFill>
                  <a:schemeClr val="dk1"/>
                </a:solidFill>
                <a:latin typeface="Arial"/>
                <a:ea typeface="Arial"/>
                <a:cs typeface="Arial"/>
                <a:sym typeface="Arial"/>
              </a:rPr>
              <a:t>Try Out our Free HIPAA Check Up</a:t>
            </a:r>
            <a:endParaRPr/>
          </a:p>
          <a:p>
            <a:pPr marL="0" marR="0" lvl="0" indent="0" algn="ctr" rtl="0">
              <a:spcBef>
                <a:spcPts val="0"/>
              </a:spcBef>
              <a:spcAft>
                <a:spcPts val="0"/>
              </a:spcAft>
              <a:buNone/>
            </a:pPr>
            <a:endParaRPr sz="5400" b="0" cap="none">
              <a:solidFill>
                <a:schemeClr val="dk1"/>
              </a:solidFill>
              <a:latin typeface="Arial"/>
              <a:ea typeface="Arial"/>
              <a:cs typeface="Arial"/>
              <a:sym typeface="Arial"/>
            </a:endParaRPr>
          </a:p>
          <a:p>
            <a:pPr marL="0" marR="0" lvl="0" indent="0" algn="ctr" rtl="0">
              <a:spcBef>
                <a:spcPts val="0"/>
              </a:spcBef>
              <a:spcAft>
                <a:spcPts val="0"/>
              </a:spcAft>
              <a:buNone/>
            </a:pPr>
            <a:r>
              <a:rPr lang="en-US" sz="4500">
                <a:solidFill>
                  <a:schemeClr val="dk1"/>
                </a:solidFill>
                <a:latin typeface="Arial"/>
                <a:ea typeface="Arial"/>
                <a:cs typeface="Arial"/>
                <a:sym typeface="Arial"/>
              </a:rPr>
              <a:t>https://www.planethipaa.com/hipaa-checkup</a:t>
            </a:r>
            <a:endParaRPr sz="4500" b="0" cap="none">
              <a:solidFill>
                <a:schemeClr val="dk1"/>
              </a:solidFill>
              <a:latin typeface="Arial"/>
              <a:ea typeface="Arial"/>
              <a:cs typeface="Arial"/>
              <a:sym typeface="Arial"/>
            </a:endParaRPr>
          </a:p>
        </p:txBody>
      </p:sp>
      <p:pic>
        <p:nvPicPr>
          <p:cNvPr id="3" name="Google Shape;247;p14">
            <a:hlinkClick r:id="rId3"/>
          </p:cNvPr>
          <p:cNvPicPr preferRelativeResize="0"/>
          <p:nvPr/>
        </p:nvPicPr>
        <p:blipFill>
          <a:blip r:embed="rId4">
            <a:alphaModFix/>
          </a:blip>
          <a:stretch>
            <a:fillRect/>
          </a:stretch>
        </p:blipFill>
        <p:spPr>
          <a:xfrm>
            <a:off x="9691592" y="6022663"/>
            <a:ext cx="2078375" cy="519600"/>
          </a:xfrm>
          <a:prstGeom prst="rect">
            <a:avLst/>
          </a:prstGeom>
          <a:noFill/>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pic>
        <p:nvPicPr>
          <p:cNvPr id="640" name="Google Shape;640;p67"/>
          <p:cNvPicPr preferRelativeResize="0"/>
          <p:nvPr/>
        </p:nvPicPr>
        <p:blipFill rotWithShape="1">
          <a:blip r:embed="rId3">
            <a:alphaModFix/>
          </a:blip>
          <a:srcRect/>
          <a:stretch/>
        </p:blipFill>
        <p:spPr>
          <a:xfrm>
            <a:off x="3016170" y="365760"/>
            <a:ext cx="5663506" cy="5451566"/>
          </a:xfrm>
          <a:prstGeom prst="rect">
            <a:avLst/>
          </a:prstGeom>
          <a:noFill/>
          <a:ln>
            <a:noFill/>
          </a:ln>
        </p:spPr>
      </p:pic>
      <p:pic>
        <p:nvPicPr>
          <p:cNvPr id="3" name="Google Shape;247;p14">
            <a:hlinkClick r:id="rId4"/>
          </p:cNvPr>
          <p:cNvPicPr preferRelativeResize="0"/>
          <p:nvPr/>
        </p:nvPicPr>
        <p:blipFill>
          <a:blip r:embed="rId5">
            <a:alphaModFix/>
          </a:blip>
          <a:stretch>
            <a:fillRect/>
          </a:stretch>
        </p:blipFill>
        <p:spPr>
          <a:xfrm>
            <a:off x="9691592" y="6022663"/>
            <a:ext cx="2078375" cy="519600"/>
          </a:xfrm>
          <a:prstGeom prst="rect">
            <a:avLst/>
          </a:prstGeom>
          <a:noFill/>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68"/>
          <p:cNvSpPr txBox="1">
            <a:spLocks noGrp="1"/>
          </p:cNvSpPr>
          <p:nvPr>
            <p:ph type="title"/>
          </p:nvPr>
        </p:nvSpPr>
        <p:spPr>
          <a:xfrm>
            <a:off x="1295400" y="503853"/>
            <a:ext cx="9601200" cy="1142385"/>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1"/>
              </a:buClr>
              <a:buSzPts val="3200"/>
              <a:buFont typeface="Arial"/>
              <a:buNone/>
            </a:pPr>
            <a:r>
              <a:rPr lang="en-US"/>
              <a:t>References</a:t>
            </a:r>
            <a:endParaRPr/>
          </a:p>
        </p:txBody>
      </p:sp>
      <p:sp>
        <p:nvSpPr>
          <p:cNvPr id="646" name="Google Shape;646;p68"/>
          <p:cNvSpPr txBox="1">
            <a:spLocks noGrp="1"/>
          </p:cNvSpPr>
          <p:nvPr>
            <p:ph type="body" idx="1"/>
          </p:nvPr>
        </p:nvSpPr>
        <p:spPr>
          <a:xfrm>
            <a:off x="1295400" y="1981201"/>
            <a:ext cx="9601200" cy="380999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2000"/>
              <a:buChar char="▪"/>
            </a:pPr>
            <a:r>
              <a:rPr lang="en-US" u="sng" dirty="0">
                <a:solidFill>
                  <a:schemeClr val="hlink"/>
                </a:solidFill>
                <a:hlinkClick r:id="rId3"/>
              </a:rPr>
              <a:t>https://healthitsecurity.com/news/reduce-employee-email-risk-by-taking-decisions-away-from-users</a:t>
            </a:r>
            <a:endParaRPr dirty="0"/>
          </a:p>
          <a:p>
            <a:pPr marL="228600" lvl="0" indent="-228600" algn="l" rtl="0">
              <a:lnSpc>
                <a:spcPct val="90000"/>
              </a:lnSpc>
              <a:spcBef>
                <a:spcPts val="1800"/>
              </a:spcBef>
              <a:spcAft>
                <a:spcPts val="0"/>
              </a:spcAft>
              <a:buSzPts val="2000"/>
              <a:buChar char="▪"/>
            </a:pPr>
            <a:r>
              <a:rPr lang="en-US" u="sng" dirty="0">
                <a:solidFill>
                  <a:schemeClr val="hlink"/>
                </a:solidFill>
                <a:hlinkClick r:id="rId4"/>
              </a:rPr>
              <a:t>https://www.hhs.gov/hipaa/for-professionals/compliance-enforcement/agreements/index.html</a:t>
            </a:r>
            <a:endParaRPr dirty="0"/>
          </a:p>
          <a:p>
            <a:pPr marL="228600" lvl="0" indent="-228600" algn="l" rtl="0">
              <a:lnSpc>
                <a:spcPct val="90000"/>
              </a:lnSpc>
              <a:spcBef>
                <a:spcPts val="1800"/>
              </a:spcBef>
              <a:spcAft>
                <a:spcPts val="0"/>
              </a:spcAft>
              <a:buSzPts val="2000"/>
              <a:buChar char="▪"/>
            </a:pPr>
            <a:r>
              <a:rPr lang="en-US" u="sng" dirty="0" smtClean="0">
                <a:solidFill>
                  <a:schemeClr val="hlink"/>
                </a:solidFill>
                <a:hlinkClick r:id="rId5"/>
              </a:rPr>
              <a:t>www.hipaajournal.com</a:t>
            </a:r>
            <a:endParaRPr lang="tr-TR" dirty="0" smtClean="0"/>
          </a:p>
          <a:p>
            <a:pPr marL="228600" lvl="0" indent="-228600">
              <a:buSzPts val="2000"/>
            </a:pPr>
            <a:r>
              <a:rPr lang="en-US" u="sng" dirty="0" smtClean="0">
                <a:solidFill>
                  <a:schemeClr val="hlink"/>
                </a:solidFill>
                <a:hlinkClick r:id="rId6"/>
              </a:rPr>
              <a:t>https://</a:t>
            </a:r>
            <a:r>
              <a:rPr lang="en-US" u="sng" dirty="0" smtClean="0">
                <a:solidFill>
                  <a:schemeClr val="hlink"/>
                </a:solidFill>
                <a:hlinkClick r:id="rId6"/>
              </a:rPr>
              <a:t>www.</a:t>
            </a:r>
            <a:r>
              <a:rPr lang="tr-TR" u="sng" dirty="0" err="1" smtClean="0">
                <a:solidFill>
                  <a:schemeClr val="hlink"/>
                </a:solidFill>
                <a:hlinkClick r:id="rId6"/>
              </a:rPr>
              <a:t>jotform</a:t>
            </a:r>
            <a:r>
              <a:rPr lang="en-US" u="sng" dirty="0" smtClean="0">
                <a:solidFill>
                  <a:schemeClr val="hlink"/>
                </a:solidFill>
                <a:hlinkClick r:id="rId6"/>
              </a:rPr>
              <a:t>.</a:t>
            </a:r>
            <a:r>
              <a:rPr lang="tr-TR" u="sng" dirty="0" smtClean="0">
                <a:solidFill>
                  <a:schemeClr val="hlink"/>
                </a:solidFill>
                <a:hlinkClick r:id="rId6"/>
              </a:rPr>
              <a:t>com</a:t>
            </a:r>
            <a:r>
              <a:rPr lang="en-US" u="sng" dirty="0" smtClean="0">
                <a:solidFill>
                  <a:schemeClr val="hlink"/>
                </a:solidFill>
                <a:hlinkClick r:id="rId6"/>
              </a:rPr>
              <a:t>/</a:t>
            </a:r>
            <a:r>
              <a:rPr lang="tr-TR" u="sng" dirty="0" err="1" smtClean="0">
                <a:solidFill>
                  <a:schemeClr val="hlink"/>
                </a:solidFill>
                <a:hlinkClick r:id="rId6"/>
              </a:rPr>
              <a:t>what</a:t>
            </a:r>
            <a:r>
              <a:rPr lang="tr-TR" u="sng" dirty="0" smtClean="0">
                <a:solidFill>
                  <a:schemeClr val="hlink"/>
                </a:solidFill>
                <a:hlinkClick r:id="rId6"/>
              </a:rPr>
              <a:t>-is-</a:t>
            </a:r>
            <a:r>
              <a:rPr lang="en-US" u="sng" dirty="0" err="1" smtClean="0">
                <a:solidFill>
                  <a:schemeClr val="hlink"/>
                </a:solidFill>
                <a:hlinkClick r:id="rId6"/>
              </a:rPr>
              <a:t>hipaa</a:t>
            </a:r>
            <a:r>
              <a:rPr lang="tr-TR" u="sng" dirty="0" smtClean="0">
                <a:solidFill>
                  <a:schemeClr val="hlink"/>
                </a:solidFill>
              </a:rPr>
              <a:t>-</a:t>
            </a:r>
            <a:r>
              <a:rPr lang="tr-TR" u="sng" dirty="0" err="1" smtClean="0">
                <a:solidFill>
                  <a:schemeClr val="hlink"/>
                </a:solidFill>
              </a:rPr>
              <a:t>compliance</a:t>
            </a:r>
            <a:r>
              <a:rPr lang="tr-TR" u="sng" dirty="0" smtClean="0">
                <a:solidFill>
                  <a:schemeClr val="hlink"/>
                </a:solidFill>
              </a:rPr>
              <a:t>/</a:t>
            </a:r>
            <a:endParaRPr dirty="0"/>
          </a:p>
        </p:txBody>
      </p:sp>
      <p:pic>
        <p:nvPicPr>
          <p:cNvPr id="4" name="Google Shape;247;p14">
            <a:hlinkClick r:id="rId7"/>
          </p:cNvPr>
          <p:cNvPicPr preferRelativeResize="0"/>
          <p:nvPr/>
        </p:nvPicPr>
        <p:blipFill>
          <a:blip r:embed="rId8">
            <a:alphaModFix/>
          </a:blip>
          <a:stretch>
            <a:fillRect/>
          </a:stretch>
        </p:blipFill>
        <p:spPr>
          <a:xfrm>
            <a:off x="9691592" y="6205547"/>
            <a:ext cx="2078375" cy="519600"/>
          </a:xfrm>
          <a:prstGeom prst="rect">
            <a:avLst/>
          </a:prstGeom>
          <a:noFill/>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52999">
              <a:schemeClr val="lt1"/>
            </a:gs>
            <a:gs pos="100000">
              <a:srgbClr val="F2F2F2">
                <a:alpha val="64705"/>
              </a:srgbClr>
            </a:gs>
          </a:gsLst>
          <a:lin ang="5400000" scaled="0"/>
        </a:gradFill>
        <a:effectLst/>
      </p:bgPr>
    </p:bg>
    <p:spTree>
      <p:nvGrpSpPr>
        <p:cNvPr id="1" name="Shape 295"/>
        <p:cNvGrpSpPr/>
        <p:nvPr/>
      </p:nvGrpSpPr>
      <p:grpSpPr>
        <a:xfrm>
          <a:off x="0" y="0"/>
          <a:ext cx="0" cy="0"/>
          <a:chOff x="0" y="0"/>
          <a:chExt cx="0" cy="0"/>
        </a:xfrm>
      </p:grpSpPr>
      <p:sp>
        <p:nvSpPr>
          <p:cNvPr id="296" name="Google Shape;296;p19"/>
          <p:cNvSpPr/>
          <p:nvPr/>
        </p:nvSpPr>
        <p:spPr>
          <a:xfrm>
            <a:off x="910278" y="2553677"/>
            <a:ext cx="9908835" cy="341632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b="1" i="0" u="none" strike="noStrike" cap="none">
                <a:solidFill>
                  <a:schemeClr val="dk1"/>
                </a:solidFill>
                <a:latin typeface="Consolas"/>
                <a:ea typeface="Consolas"/>
                <a:cs typeface="Consolas"/>
                <a:sym typeface="Consolas"/>
              </a:rPr>
              <a:t>Today…</a:t>
            </a:r>
            <a:endParaRPr/>
          </a:p>
          <a:p>
            <a:pPr marL="0" marR="0" lvl="0" indent="0" algn="ctr" rtl="0">
              <a:spcBef>
                <a:spcPts val="0"/>
              </a:spcBef>
              <a:spcAft>
                <a:spcPts val="0"/>
              </a:spcAft>
              <a:buNone/>
            </a:pPr>
            <a:r>
              <a:rPr lang="en-US" sz="5400" b="1" i="0" u="none" strike="noStrike" cap="none">
                <a:solidFill>
                  <a:schemeClr val="dk1"/>
                </a:solidFill>
                <a:latin typeface="Consolas"/>
                <a:ea typeface="Consolas"/>
                <a:cs typeface="Consolas"/>
                <a:sym typeface="Consolas"/>
              </a:rPr>
              <a:t>How Confident are you in your organization’s HIPAA Compliance?</a:t>
            </a:r>
            <a:endParaRPr/>
          </a:p>
        </p:txBody>
      </p:sp>
      <p:sp>
        <p:nvSpPr>
          <p:cNvPr id="297" name="Google Shape;297;p19"/>
          <p:cNvSpPr txBox="1"/>
          <p:nvPr/>
        </p:nvSpPr>
        <p:spPr>
          <a:xfrm>
            <a:off x="910278" y="1061990"/>
            <a:ext cx="5252936" cy="1107996"/>
          </a:xfrm>
          <a:prstGeom prst="rect">
            <a:avLst/>
          </a:prstGeom>
          <a:noFill/>
          <a:ln>
            <a:noFill/>
          </a:ln>
          <a:effectLst>
            <a:outerShdw blurRad="50800" dist="38100" dir="10800000" algn="r" rotWithShape="0">
              <a:srgbClr val="1482AB">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6600" b="0" i="0" u="none" strike="noStrike" cap="none">
                <a:solidFill>
                  <a:schemeClr val="dk1"/>
                </a:solidFill>
                <a:latin typeface="Consolas"/>
                <a:ea typeface="Consolas"/>
                <a:cs typeface="Consolas"/>
                <a:sym typeface="Consolas"/>
              </a:rPr>
              <a:t>Tell Me!</a:t>
            </a:r>
            <a:endParaRPr/>
          </a:p>
        </p:txBody>
      </p:sp>
      <p:pic>
        <p:nvPicPr>
          <p:cNvPr id="4" name="Google Shape;247;p14">
            <a:hlinkClick r:id="rId3"/>
          </p:cNvPr>
          <p:cNvPicPr preferRelativeResize="0"/>
          <p:nvPr/>
        </p:nvPicPr>
        <p:blipFill>
          <a:blip r:embed="rId4">
            <a:alphaModFix/>
          </a:blip>
          <a:stretch>
            <a:fillRect/>
          </a:stretch>
        </p:blipFill>
        <p:spPr>
          <a:xfrm>
            <a:off x="9691592" y="6225859"/>
            <a:ext cx="2078375" cy="519600"/>
          </a:xfrm>
          <a:prstGeom prst="rect">
            <a:avLst/>
          </a:prstGeom>
          <a:noFill/>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0"/>
          <p:cNvSpPr/>
          <p:nvPr/>
        </p:nvSpPr>
        <p:spPr>
          <a:xfrm>
            <a:off x="1068978" y="2291953"/>
            <a:ext cx="9724641" cy="341632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b="1">
                <a:solidFill>
                  <a:schemeClr val="dk1"/>
                </a:solidFill>
                <a:latin typeface="Consolas"/>
                <a:ea typeface="Consolas"/>
                <a:cs typeface="Consolas"/>
                <a:sym typeface="Consolas"/>
              </a:rPr>
              <a:t>What are your biggest barriers to feeling confident about your HIPAA Compliance Program</a:t>
            </a:r>
            <a:endParaRPr/>
          </a:p>
        </p:txBody>
      </p:sp>
      <p:sp>
        <p:nvSpPr>
          <p:cNvPr id="304" name="Google Shape;304;p20"/>
          <p:cNvSpPr txBox="1"/>
          <p:nvPr/>
        </p:nvSpPr>
        <p:spPr>
          <a:xfrm>
            <a:off x="934029" y="1002613"/>
            <a:ext cx="5252936" cy="1107996"/>
          </a:xfrm>
          <a:prstGeom prst="rect">
            <a:avLst/>
          </a:prstGeom>
          <a:noFill/>
          <a:ln>
            <a:noFill/>
          </a:ln>
          <a:effectLst>
            <a:outerShdw blurRad="50800" dist="38100" dir="10800000" algn="r" rotWithShape="0">
              <a:srgbClr val="1482AB">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6600">
                <a:solidFill>
                  <a:schemeClr val="dk1"/>
                </a:solidFill>
                <a:latin typeface="Consolas"/>
                <a:ea typeface="Consolas"/>
                <a:cs typeface="Consolas"/>
                <a:sym typeface="Consolas"/>
              </a:rPr>
              <a:t>Tell Me!</a:t>
            </a:r>
            <a:endParaRPr/>
          </a:p>
        </p:txBody>
      </p:sp>
      <p:pic>
        <p:nvPicPr>
          <p:cNvPr id="4" name="Google Shape;247;p14">
            <a:hlinkClick r:id="rId3"/>
          </p:cNvPr>
          <p:cNvPicPr preferRelativeResize="0"/>
          <p:nvPr/>
        </p:nvPicPr>
        <p:blipFill>
          <a:blip r:embed="rId4">
            <a:alphaModFix/>
          </a:blip>
          <a:stretch>
            <a:fillRect/>
          </a:stretch>
        </p:blipFill>
        <p:spPr>
          <a:xfrm>
            <a:off x="9691592" y="6225859"/>
            <a:ext cx="2078375" cy="519600"/>
          </a:xfrm>
          <a:prstGeom prst="rect">
            <a:avLst/>
          </a:prstGeom>
          <a:noFill/>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21"/>
          <p:cNvSpPr txBox="1">
            <a:spLocks noGrp="1"/>
          </p:cNvSpPr>
          <p:nvPr>
            <p:ph type="ctrTitle"/>
          </p:nvPr>
        </p:nvSpPr>
        <p:spPr>
          <a:xfrm>
            <a:off x="1293845" y="1909346"/>
            <a:ext cx="9604310" cy="3383280"/>
          </a:xfrm>
          <a:prstGeom prst="rect">
            <a:avLst/>
          </a:prstGeom>
          <a:noFill/>
          <a:ln>
            <a:noFill/>
          </a:ln>
        </p:spPr>
        <p:txBody>
          <a:bodyPr spcFirstLastPara="1" wrap="square" lIns="91425" tIns="45700" rIns="91425" bIns="45700" anchor="b" anchorCtr="0">
            <a:noAutofit/>
          </a:bodyPr>
          <a:lstStyle/>
          <a:p>
            <a:pPr marL="0" lvl="0" indent="0" algn="l" rtl="0">
              <a:lnSpc>
                <a:spcPct val="76000"/>
              </a:lnSpc>
              <a:spcBef>
                <a:spcPts val="0"/>
              </a:spcBef>
              <a:spcAft>
                <a:spcPts val="0"/>
              </a:spcAft>
              <a:buClr>
                <a:schemeClr val="dk1"/>
              </a:buClr>
              <a:buSzPts val="8000"/>
              <a:buFont typeface="Consolas"/>
              <a:buNone/>
            </a:pPr>
            <a:r>
              <a:rPr lang="en-US">
                <a:latin typeface="Consolas"/>
                <a:ea typeface="Consolas"/>
                <a:cs typeface="Consolas"/>
                <a:sym typeface="Consolas"/>
              </a:rPr>
              <a:t>The Truth Is……</a:t>
            </a:r>
            <a:endParaRPr/>
          </a:p>
        </p:txBody>
      </p:sp>
      <p:pic>
        <p:nvPicPr>
          <p:cNvPr id="3" name="Google Shape;247;p14">
            <a:hlinkClick r:id="rId3"/>
          </p:cNvPr>
          <p:cNvPicPr preferRelativeResize="0"/>
          <p:nvPr/>
        </p:nvPicPr>
        <p:blipFill>
          <a:blip r:embed="rId4">
            <a:alphaModFix/>
          </a:blip>
          <a:stretch>
            <a:fillRect/>
          </a:stretch>
        </p:blipFill>
        <p:spPr>
          <a:xfrm>
            <a:off x="9691592" y="6225859"/>
            <a:ext cx="2078375" cy="519600"/>
          </a:xfrm>
          <a:prstGeom prst="rect">
            <a:avLst/>
          </a:prstGeom>
          <a:noFill/>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22"/>
          <p:cNvSpPr txBox="1"/>
          <p:nvPr/>
        </p:nvSpPr>
        <p:spPr>
          <a:xfrm>
            <a:off x="850684" y="903110"/>
            <a:ext cx="10650622" cy="156966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9600">
                <a:solidFill>
                  <a:srgbClr val="1482AB"/>
                </a:solidFill>
                <a:latin typeface="Bad Script"/>
                <a:ea typeface="Bad Script"/>
                <a:cs typeface="Bad Script"/>
                <a:sym typeface="Bad Script"/>
              </a:rPr>
              <a:t>HIPAA Expectations…</a:t>
            </a:r>
            <a:endParaRPr/>
          </a:p>
        </p:txBody>
      </p:sp>
      <p:sp>
        <p:nvSpPr>
          <p:cNvPr id="317" name="Google Shape;317;p22"/>
          <p:cNvSpPr txBox="1"/>
          <p:nvPr/>
        </p:nvSpPr>
        <p:spPr>
          <a:xfrm>
            <a:off x="4379053" y="3488593"/>
            <a:ext cx="7377216" cy="193899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Have created </a:t>
            </a:r>
            <a:r>
              <a:rPr lang="en-US" sz="4000">
                <a:solidFill>
                  <a:srgbClr val="FF0000"/>
                </a:solidFill>
                <a:latin typeface="Arial"/>
                <a:ea typeface="Arial"/>
                <a:cs typeface="Arial"/>
                <a:sym typeface="Arial"/>
              </a:rPr>
              <a:t>confusion</a:t>
            </a:r>
            <a:r>
              <a:rPr lang="en-US" sz="4000">
                <a:solidFill>
                  <a:schemeClr val="dk1"/>
                </a:solidFill>
                <a:latin typeface="Arial"/>
                <a:ea typeface="Arial"/>
                <a:cs typeface="Arial"/>
                <a:sym typeface="Arial"/>
              </a:rPr>
              <a:t> and </a:t>
            </a:r>
            <a:r>
              <a:rPr lang="en-US" sz="4000">
                <a:solidFill>
                  <a:srgbClr val="FF0000"/>
                </a:solidFill>
                <a:latin typeface="Arial"/>
                <a:ea typeface="Arial"/>
                <a:cs typeface="Arial"/>
                <a:sym typeface="Arial"/>
              </a:rPr>
              <a:t>misunderstanding</a:t>
            </a:r>
            <a:r>
              <a:rPr lang="en-US" sz="4000">
                <a:solidFill>
                  <a:schemeClr val="dk1"/>
                </a:solidFill>
                <a:latin typeface="Arial"/>
                <a:ea typeface="Arial"/>
                <a:cs typeface="Arial"/>
                <a:sym typeface="Arial"/>
              </a:rPr>
              <a:t> across organizations </a:t>
            </a:r>
            <a:endParaRPr/>
          </a:p>
        </p:txBody>
      </p:sp>
      <p:pic>
        <p:nvPicPr>
          <p:cNvPr id="4" name="Google Shape;247;p14">
            <a:hlinkClick r:id="rId3"/>
          </p:cNvPr>
          <p:cNvPicPr preferRelativeResize="0"/>
          <p:nvPr/>
        </p:nvPicPr>
        <p:blipFill>
          <a:blip r:embed="rId4">
            <a:alphaModFix/>
          </a:blip>
          <a:stretch>
            <a:fillRect/>
          </a:stretch>
        </p:blipFill>
        <p:spPr>
          <a:xfrm>
            <a:off x="9691592" y="6225859"/>
            <a:ext cx="2078375" cy="519600"/>
          </a:xfrm>
          <a:prstGeom prst="rect">
            <a:avLst/>
          </a:prstGeom>
          <a:noFill/>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theme/theme1.xml><?xml version="1.0" encoding="utf-8"?>
<a:theme xmlns:a="http://schemas.openxmlformats.org/drawingml/2006/main" name="Diamond Grid 16x9">
  <a:themeElements>
    <a:clrScheme name="Blue II">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DiamondGrid">
      <a:dk1>
        <a:srgbClr val="2D2E2D"/>
      </a:dk1>
      <a:lt1>
        <a:srgbClr val="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1976</Words>
  <Application>Microsoft Office PowerPoint</Application>
  <PresentationFormat>Özel</PresentationFormat>
  <Paragraphs>263</Paragraphs>
  <Slides>55</Slides>
  <Notes>55</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55</vt:i4>
      </vt:variant>
    </vt:vector>
  </HeadingPairs>
  <TitlesOfParts>
    <vt:vector size="64" baseType="lpstr">
      <vt:lpstr>Arial</vt:lpstr>
      <vt:lpstr>Consolas</vt:lpstr>
      <vt:lpstr>Times New Roman</vt:lpstr>
      <vt:lpstr>Bad Script</vt:lpstr>
      <vt:lpstr>Open Sans</vt:lpstr>
      <vt:lpstr>Georgia</vt:lpstr>
      <vt:lpstr>Noto Sans Symbols</vt:lpstr>
      <vt:lpstr>Calibri</vt:lpstr>
      <vt:lpstr>Diamond Grid 16x9</vt:lpstr>
      <vt:lpstr>Slayt 1</vt:lpstr>
      <vt:lpstr>Today’s Objectives </vt:lpstr>
      <vt:lpstr>Health Insurance Portability and Accountability Act (HIPAA) of 1996</vt:lpstr>
      <vt:lpstr>Slayt 4</vt:lpstr>
      <vt:lpstr>What is HHS Looking at?</vt:lpstr>
      <vt:lpstr>Slayt 6</vt:lpstr>
      <vt:lpstr>Slayt 7</vt:lpstr>
      <vt:lpstr>The Truth Is……</vt:lpstr>
      <vt:lpstr>Slayt 9</vt:lpstr>
      <vt:lpstr>Slayt 10</vt:lpstr>
      <vt:lpstr>Slayt 11</vt:lpstr>
      <vt:lpstr>Slayt 12</vt:lpstr>
      <vt:lpstr>Slayt 13</vt:lpstr>
      <vt:lpstr>Slayt 14</vt:lpstr>
      <vt:lpstr>Slayt 15</vt:lpstr>
      <vt:lpstr>Slayt 16</vt:lpstr>
      <vt:lpstr>Slayt 17</vt:lpstr>
      <vt:lpstr>HIPAA in the EVERY News</vt:lpstr>
      <vt:lpstr>Data Breach Update</vt:lpstr>
      <vt:lpstr>Slayt 20</vt:lpstr>
      <vt:lpstr>Slayt 21</vt:lpstr>
      <vt:lpstr>Slayt 22</vt:lpstr>
      <vt:lpstr>Slayt 23</vt:lpstr>
      <vt:lpstr>Slayt 24</vt:lpstr>
      <vt:lpstr>Slayt 25</vt:lpstr>
      <vt:lpstr>Slayt 26</vt:lpstr>
      <vt:lpstr>HIPAA’s Policy and Procedure Requirements</vt:lpstr>
      <vt:lpstr>How to be specifically Vague…</vt:lpstr>
      <vt:lpstr>Slayt 29</vt:lpstr>
      <vt:lpstr>Slayt 30</vt:lpstr>
      <vt:lpstr>Slayt 31</vt:lpstr>
      <vt:lpstr>Slayt 32</vt:lpstr>
      <vt:lpstr>HIPAA Risk Analysis</vt:lpstr>
      <vt:lpstr>Slayt 34</vt:lpstr>
      <vt:lpstr>Slayt 35</vt:lpstr>
      <vt:lpstr>Slayt 36</vt:lpstr>
      <vt:lpstr>Slayt 37</vt:lpstr>
      <vt:lpstr>Slayt 38</vt:lpstr>
      <vt:lpstr>HIPAA’s Policy and Procedure Requirements</vt:lpstr>
      <vt:lpstr>Building a Strong HIPAA Training Program</vt:lpstr>
      <vt:lpstr>Slayt 41</vt:lpstr>
      <vt:lpstr>Slayt 42</vt:lpstr>
      <vt:lpstr>Slayt 43</vt:lpstr>
      <vt:lpstr>What is a Business Associate?</vt:lpstr>
      <vt:lpstr>Requirements of a Business Associate Agreement</vt:lpstr>
      <vt:lpstr>Slayt 46</vt:lpstr>
      <vt:lpstr>Slayt 47</vt:lpstr>
      <vt:lpstr>Slayt 48</vt:lpstr>
      <vt:lpstr>Addressable v. Required</vt:lpstr>
      <vt:lpstr>Examples How Technology Can Support Compliance</vt:lpstr>
      <vt:lpstr>Slayt 51</vt:lpstr>
      <vt:lpstr>Slayt 52</vt:lpstr>
      <vt:lpstr>Slayt 53</vt:lpstr>
      <vt:lpstr>Slayt 54</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tamburello</dc:creator>
  <cp:lastModifiedBy>Windows User</cp:lastModifiedBy>
  <cp:revision>4</cp:revision>
  <dcterms:modified xsi:type="dcterms:W3CDTF">2019-09-17T21:35:19Z</dcterms:modified>
</cp:coreProperties>
</file>